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5"/>
  </p:notesMasterIdLst>
  <p:handoutMasterIdLst>
    <p:handoutMasterId r:id="rId16"/>
  </p:handoutMasterIdLst>
  <p:sldIdLst>
    <p:sldId id="573" r:id="rId2"/>
    <p:sldId id="704" r:id="rId3"/>
    <p:sldId id="726" r:id="rId4"/>
    <p:sldId id="727" r:id="rId5"/>
    <p:sldId id="728" r:id="rId6"/>
    <p:sldId id="729" r:id="rId7"/>
    <p:sldId id="730" r:id="rId8"/>
    <p:sldId id="731" r:id="rId9"/>
    <p:sldId id="732" r:id="rId10"/>
    <p:sldId id="733" r:id="rId11"/>
    <p:sldId id="734" r:id="rId12"/>
    <p:sldId id="735" r:id="rId13"/>
    <p:sldId id="723" r:id="rId14"/>
  </p:sldIdLst>
  <p:sldSz cx="9144000" cy="6858000" type="screen4x3"/>
  <p:notesSz cx="6797675" cy="9926638"/>
  <p:defaultTextStyle>
    <a:defPPr>
      <a:defRPr lang="nl-NL"/>
    </a:defPPr>
    <a:lvl1pPr algn="l" rtl="0" fontAlgn="base">
      <a:spcBef>
        <a:spcPct val="20000"/>
      </a:spcBef>
      <a:spcAft>
        <a:spcPct val="0"/>
      </a:spcAft>
      <a:buChar char="•"/>
      <a:defRPr sz="1000" kern="1200" baseline="-25000">
        <a:solidFill>
          <a:srgbClr val="003399"/>
        </a:solidFill>
        <a:latin typeface="Verdana" pitchFamily="34" charset="0"/>
        <a:ea typeface="ＭＳ Ｐゴシック" pitchFamily="34" charset="-128"/>
        <a:cs typeface="+mn-cs"/>
      </a:defRPr>
    </a:lvl1pPr>
    <a:lvl2pPr marL="457200" algn="l" rtl="0" fontAlgn="base">
      <a:spcBef>
        <a:spcPct val="20000"/>
      </a:spcBef>
      <a:spcAft>
        <a:spcPct val="0"/>
      </a:spcAft>
      <a:buChar char="•"/>
      <a:defRPr sz="1000" kern="1200" baseline="-25000">
        <a:solidFill>
          <a:srgbClr val="003399"/>
        </a:solidFill>
        <a:latin typeface="Verdana" pitchFamily="34" charset="0"/>
        <a:ea typeface="ＭＳ Ｐゴシック" pitchFamily="34" charset="-128"/>
        <a:cs typeface="+mn-cs"/>
      </a:defRPr>
    </a:lvl2pPr>
    <a:lvl3pPr marL="914400" algn="l" rtl="0" fontAlgn="base">
      <a:spcBef>
        <a:spcPct val="20000"/>
      </a:spcBef>
      <a:spcAft>
        <a:spcPct val="0"/>
      </a:spcAft>
      <a:buChar char="•"/>
      <a:defRPr sz="1000" kern="1200" baseline="-25000">
        <a:solidFill>
          <a:srgbClr val="003399"/>
        </a:solidFill>
        <a:latin typeface="Verdana" pitchFamily="34" charset="0"/>
        <a:ea typeface="ＭＳ Ｐゴシック" pitchFamily="34" charset="-128"/>
        <a:cs typeface="+mn-cs"/>
      </a:defRPr>
    </a:lvl3pPr>
    <a:lvl4pPr marL="1371600" algn="l" rtl="0" fontAlgn="base">
      <a:spcBef>
        <a:spcPct val="20000"/>
      </a:spcBef>
      <a:spcAft>
        <a:spcPct val="0"/>
      </a:spcAft>
      <a:buChar char="•"/>
      <a:defRPr sz="1000" kern="1200" baseline="-25000">
        <a:solidFill>
          <a:srgbClr val="003399"/>
        </a:solidFill>
        <a:latin typeface="Verdana" pitchFamily="34" charset="0"/>
        <a:ea typeface="ＭＳ Ｐゴシック" pitchFamily="34" charset="-128"/>
        <a:cs typeface="+mn-cs"/>
      </a:defRPr>
    </a:lvl4pPr>
    <a:lvl5pPr marL="1828800" algn="l" rtl="0" fontAlgn="base">
      <a:spcBef>
        <a:spcPct val="20000"/>
      </a:spcBef>
      <a:spcAft>
        <a:spcPct val="0"/>
      </a:spcAft>
      <a:buChar char="•"/>
      <a:defRPr sz="1000" kern="1200" baseline="-25000">
        <a:solidFill>
          <a:srgbClr val="003399"/>
        </a:solidFill>
        <a:latin typeface="Verdana" pitchFamily="34" charset="0"/>
        <a:ea typeface="ＭＳ Ｐゴシック" pitchFamily="34" charset="-128"/>
        <a:cs typeface="+mn-cs"/>
      </a:defRPr>
    </a:lvl5pPr>
    <a:lvl6pPr marL="2286000" algn="l" defTabSz="914400" rtl="0" eaLnBrk="1" latinLnBrk="0" hangingPunct="1">
      <a:defRPr sz="1000" kern="1200" baseline="-25000">
        <a:solidFill>
          <a:srgbClr val="003399"/>
        </a:solidFill>
        <a:latin typeface="Verdana" pitchFamily="34" charset="0"/>
        <a:ea typeface="ＭＳ Ｐゴシック" pitchFamily="34" charset="-128"/>
        <a:cs typeface="+mn-cs"/>
      </a:defRPr>
    </a:lvl6pPr>
    <a:lvl7pPr marL="2743200" algn="l" defTabSz="914400" rtl="0" eaLnBrk="1" latinLnBrk="0" hangingPunct="1">
      <a:defRPr sz="1000" kern="1200" baseline="-25000">
        <a:solidFill>
          <a:srgbClr val="003399"/>
        </a:solidFill>
        <a:latin typeface="Verdana" pitchFamily="34" charset="0"/>
        <a:ea typeface="ＭＳ Ｐゴシック" pitchFamily="34" charset="-128"/>
        <a:cs typeface="+mn-cs"/>
      </a:defRPr>
    </a:lvl7pPr>
    <a:lvl8pPr marL="3200400" algn="l" defTabSz="914400" rtl="0" eaLnBrk="1" latinLnBrk="0" hangingPunct="1">
      <a:defRPr sz="1000" kern="1200" baseline="-25000">
        <a:solidFill>
          <a:srgbClr val="003399"/>
        </a:solidFill>
        <a:latin typeface="Verdana" pitchFamily="34" charset="0"/>
        <a:ea typeface="ＭＳ Ｐゴシック" pitchFamily="34" charset="-128"/>
        <a:cs typeface="+mn-cs"/>
      </a:defRPr>
    </a:lvl8pPr>
    <a:lvl9pPr marL="3657600" algn="l" defTabSz="914400" rtl="0" eaLnBrk="1" latinLnBrk="0" hangingPunct="1">
      <a:defRPr sz="1000" kern="1200" baseline="-25000">
        <a:solidFill>
          <a:srgbClr val="003399"/>
        </a:solidFill>
        <a:latin typeface="Verdana"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42BD31"/>
    <a:srgbClr val="94FEB5"/>
    <a:srgbClr val="FF6600"/>
    <a:srgbClr val="B3E597"/>
    <a:srgbClr val="FF6698"/>
    <a:srgbClr val="FF5100"/>
    <a:srgbClr val="FF3300"/>
    <a:srgbClr val="2214DA"/>
    <a:srgbClr val="63BE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94066" autoAdjust="0"/>
  </p:normalViewPr>
  <p:slideViewPr>
    <p:cSldViewPr snapToGrid="0" snapToObjects="1">
      <p:cViewPr varScale="1">
        <p:scale>
          <a:sx n="82" d="100"/>
          <a:sy n="82" d="100"/>
        </p:scale>
        <p:origin x="917" y="77"/>
      </p:cViewPr>
      <p:guideLst>
        <p:guide orient="horz" pos="2160"/>
        <p:guide pos="2880"/>
      </p:guideLst>
    </p:cSldViewPr>
  </p:slideViewPr>
  <p:outlineViewPr>
    <p:cViewPr>
      <p:scale>
        <a:sx n="33" d="100"/>
        <a:sy n="33" d="100"/>
      </p:scale>
      <p:origin x="0" y="17472"/>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96" d="100"/>
          <a:sy n="96" d="100"/>
        </p:scale>
        <p:origin x="-2736"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1"/>
            <a:ext cx="2946557" cy="497679"/>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eaLnBrk="0" hangingPunct="0">
              <a:spcBef>
                <a:spcPct val="0"/>
              </a:spcBef>
              <a:buFontTx/>
              <a:buNone/>
              <a:defRPr sz="1200" baseline="0">
                <a:solidFill>
                  <a:schemeClr val="bg1"/>
                </a:solidFill>
              </a:defRPr>
            </a:lvl1pPr>
          </a:lstStyle>
          <a:p>
            <a:pPr>
              <a:defRPr/>
            </a:pPr>
            <a:endParaRPr lang="nl-NL"/>
          </a:p>
        </p:txBody>
      </p:sp>
      <p:sp>
        <p:nvSpPr>
          <p:cNvPr id="10243" name="Rectangle 3"/>
          <p:cNvSpPr>
            <a:spLocks noGrp="1" noChangeArrowheads="1"/>
          </p:cNvSpPr>
          <p:nvPr>
            <p:ph type="dt" sz="quarter" idx="1"/>
          </p:nvPr>
        </p:nvSpPr>
        <p:spPr bwMode="auto">
          <a:xfrm>
            <a:off x="3851118" y="1"/>
            <a:ext cx="2946557" cy="497679"/>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eaLnBrk="0" hangingPunct="0">
              <a:spcBef>
                <a:spcPct val="0"/>
              </a:spcBef>
              <a:buFontTx/>
              <a:buNone/>
              <a:defRPr sz="1200" baseline="0">
                <a:solidFill>
                  <a:schemeClr val="bg1"/>
                </a:solidFill>
              </a:defRPr>
            </a:lvl1pPr>
          </a:lstStyle>
          <a:p>
            <a:pPr>
              <a:defRPr/>
            </a:pPr>
            <a:fld id="{7640A7EB-B147-404E-950A-B5F7A40DAB52}" type="datetime1">
              <a:rPr lang="nl-NL"/>
              <a:pPr>
                <a:defRPr/>
              </a:pPr>
              <a:t>15-11-2017</a:t>
            </a:fld>
            <a:endParaRPr lang="nl-NL"/>
          </a:p>
        </p:txBody>
      </p:sp>
      <p:sp>
        <p:nvSpPr>
          <p:cNvPr id="10244" name="Rectangle 4"/>
          <p:cNvSpPr>
            <a:spLocks noGrp="1" noChangeArrowheads="1"/>
          </p:cNvSpPr>
          <p:nvPr>
            <p:ph type="ftr" sz="quarter" idx="2"/>
          </p:nvPr>
        </p:nvSpPr>
        <p:spPr bwMode="auto">
          <a:xfrm>
            <a:off x="0" y="9428959"/>
            <a:ext cx="2946557" cy="497679"/>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eaLnBrk="0" hangingPunct="0">
              <a:spcBef>
                <a:spcPct val="0"/>
              </a:spcBef>
              <a:buFontTx/>
              <a:buNone/>
              <a:defRPr sz="1200" baseline="0">
                <a:solidFill>
                  <a:schemeClr val="bg1"/>
                </a:solidFill>
              </a:defRPr>
            </a:lvl1pPr>
          </a:lstStyle>
          <a:p>
            <a:pPr>
              <a:defRPr/>
            </a:pPr>
            <a:r>
              <a:rPr lang="nl-NL"/>
              <a:t>© 2012 De Letselschade Raad</a:t>
            </a:r>
          </a:p>
        </p:txBody>
      </p:sp>
      <p:sp>
        <p:nvSpPr>
          <p:cNvPr id="10245" name="Rectangle 5"/>
          <p:cNvSpPr>
            <a:spLocks noGrp="1" noChangeArrowheads="1"/>
          </p:cNvSpPr>
          <p:nvPr>
            <p:ph type="sldNum" sz="quarter" idx="3"/>
          </p:nvPr>
        </p:nvSpPr>
        <p:spPr bwMode="auto">
          <a:xfrm>
            <a:off x="3851118" y="9428959"/>
            <a:ext cx="2946557" cy="497679"/>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eaLnBrk="0" hangingPunct="0">
              <a:spcBef>
                <a:spcPct val="0"/>
              </a:spcBef>
              <a:buFontTx/>
              <a:buNone/>
              <a:defRPr sz="1200" baseline="0">
                <a:solidFill>
                  <a:schemeClr val="bg1"/>
                </a:solidFill>
              </a:defRPr>
            </a:lvl1pPr>
          </a:lstStyle>
          <a:p>
            <a:pPr>
              <a:defRPr/>
            </a:pPr>
            <a:fld id="{91AB2F33-F625-40E4-A919-90301717AFFB}" type="slidenum">
              <a:rPr lang="nl-NL"/>
              <a:pPr>
                <a:defRPr/>
              </a:pPr>
              <a:t>‹nr.›</a:t>
            </a:fld>
            <a:endParaRPr lang="nl-NL"/>
          </a:p>
        </p:txBody>
      </p:sp>
    </p:spTree>
    <p:extLst>
      <p:ext uri="{BB962C8B-B14F-4D97-AF65-F5344CB8AC3E}">
        <p14:creationId xmlns:p14="http://schemas.microsoft.com/office/powerpoint/2010/main" val="10513489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557" cy="497679"/>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baseline="0"/>
            </a:lvl1pPr>
          </a:lstStyle>
          <a:p>
            <a:pPr>
              <a:defRPr/>
            </a:pPr>
            <a:endParaRPr lang="nl-NL"/>
          </a:p>
        </p:txBody>
      </p:sp>
      <p:sp>
        <p:nvSpPr>
          <p:cNvPr id="37891" name="Rectangle 3"/>
          <p:cNvSpPr>
            <a:spLocks noGrp="1" noChangeArrowheads="1"/>
          </p:cNvSpPr>
          <p:nvPr>
            <p:ph type="dt" idx="1"/>
          </p:nvPr>
        </p:nvSpPr>
        <p:spPr bwMode="auto">
          <a:xfrm>
            <a:off x="3851118" y="1"/>
            <a:ext cx="2946557" cy="497679"/>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baseline="0"/>
            </a:lvl1pPr>
          </a:lstStyle>
          <a:p>
            <a:pPr>
              <a:defRPr/>
            </a:pPr>
            <a:fld id="{34F7A61B-DF10-4785-8818-425E77CBC5FB}" type="datetime1">
              <a:rPr lang="nl-NL"/>
              <a:pPr>
                <a:defRPr/>
              </a:pPr>
              <a:t>15-11-2017</a:t>
            </a:fld>
            <a:endParaRPr lang="nl-NL"/>
          </a:p>
        </p:txBody>
      </p:sp>
      <p:sp>
        <p:nvSpPr>
          <p:cNvPr id="3482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37893" name="Rectangle 5"/>
          <p:cNvSpPr>
            <a:spLocks noGrp="1" noChangeArrowheads="1"/>
          </p:cNvSpPr>
          <p:nvPr>
            <p:ph type="body" sz="quarter" idx="3"/>
          </p:nvPr>
        </p:nvSpPr>
        <p:spPr bwMode="auto">
          <a:xfrm>
            <a:off x="906146" y="4715273"/>
            <a:ext cx="4985384" cy="4466432"/>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nl-NL" noProof="0" smtClean="0"/>
              <a:t>Klik om de opmaakprofielen van de modeltekst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p>
        </p:txBody>
      </p:sp>
      <p:sp>
        <p:nvSpPr>
          <p:cNvPr id="37894" name="Rectangle 6"/>
          <p:cNvSpPr>
            <a:spLocks noGrp="1" noChangeArrowheads="1"/>
          </p:cNvSpPr>
          <p:nvPr>
            <p:ph type="ftr" sz="quarter" idx="4"/>
          </p:nvPr>
        </p:nvSpPr>
        <p:spPr bwMode="auto">
          <a:xfrm>
            <a:off x="0" y="9428959"/>
            <a:ext cx="2946557" cy="497679"/>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baseline="0"/>
            </a:lvl1pPr>
          </a:lstStyle>
          <a:p>
            <a:pPr>
              <a:defRPr/>
            </a:pPr>
            <a:r>
              <a:rPr lang="nl-NL"/>
              <a:t>© 2012 De Letselschade Raad</a:t>
            </a:r>
          </a:p>
        </p:txBody>
      </p:sp>
      <p:sp>
        <p:nvSpPr>
          <p:cNvPr id="37895" name="Rectangle 7"/>
          <p:cNvSpPr>
            <a:spLocks noGrp="1" noChangeArrowheads="1"/>
          </p:cNvSpPr>
          <p:nvPr>
            <p:ph type="sldNum" sz="quarter" idx="5"/>
          </p:nvPr>
        </p:nvSpPr>
        <p:spPr bwMode="auto">
          <a:xfrm>
            <a:off x="3851118" y="9428959"/>
            <a:ext cx="2946557" cy="497679"/>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baseline="0"/>
            </a:lvl1pPr>
          </a:lstStyle>
          <a:p>
            <a:pPr>
              <a:defRPr/>
            </a:pPr>
            <a:fld id="{75443360-8D93-4D45-B4EF-0E750FE7A7A1}" type="slidenum">
              <a:rPr lang="nl-NL"/>
              <a:pPr>
                <a:defRPr/>
              </a:pPr>
              <a:t>‹nr.›</a:t>
            </a:fld>
            <a:endParaRPr lang="nl-NL"/>
          </a:p>
        </p:txBody>
      </p:sp>
    </p:spTree>
    <p:extLst>
      <p:ext uri="{BB962C8B-B14F-4D97-AF65-F5344CB8AC3E}">
        <p14:creationId xmlns:p14="http://schemas.microsoft.com/office/powerpoint/2010/main" val="176574544"/>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pitchFamily="-111"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pitchFamily="-111" charset="0"/>
        <a:ea typeface="ＭＳ Ｐゴシック" pitchFamily="-111" charset="-128"/>
        <a:cs typeface="+mn-cs"/>
      </a:defRPr>
    </a:lvl2pPr>
    <a:lvl3pPr marL="914400" algn="l" rtl="0" eaLnBrk="0" fontAlgn="base" hangingPunct="0">
      <a:spcBef>
        <a:spcPct val="30000"/>
      </a:spcBef>
      <a:spcAft>
        <a:spcPct val="0"/>
      </a:spcAft>
      <a:defRPr sz="1200" kern="1200">
        <a:solidFill>
          <a:schemeClr val="tx1"/>
        </a:solidFill>
        <a:latin typeface="Times" pitchFamily="-111" charset="0"/>
        <a:ea typeface="ＭＳ Ｐゴシック" pitchFamily="-111" charset="-128"/>
        <a:cs typeface="+mn-cs"/>
      </a:defRPr>
    </a:lvl3pPr>
    <a:lvl4pPr marL="1371600" algn="l" rtl="0" eaLnBrk="0" fontAlgn="base" hangingPunct="0">
      <a:spcBef>
        <a:spcPct val="30000"/>
      </a:spcBef>
      <a:spcAft>
        <a:spcPct val="0"/>
      </a:spcAft>
      <a:defRPr sz="1200" kern="1200">
        <a:solidFill>
          <a:schemeClr val="tx1"/>
        </a:solidFill>
        <a:latin typeface="Times" pitchFamily="-111" charset="0"/>
        <a:ea typeface="ＭＳ Ｐゴシック" pitchFamily="-111" charset="-128"/>
        <a:cs typeface="+mn-cs"/>
      </a:defRPr>
    </a:lvl4pPr>
    <a:lvl5pPr marL="1828800" algn="l" rtl="0" eaLnBrk="0" fontAlgn="base" hangingPunct="0">
      <a:spcBef>
        <a:spcPct val="30000"/>
      </a:spcBef>
      <a:spcAft>
        <a:spcPct val="0"/>
      </a:spcAft>
      <a:defRPr sz="1200" kern="1200">
        <a:solidFill>
          <a:schemeClr val="tx1"/>
        </a:solidFill>
        <a:latin typeface="Times" pitchFamily="-111" charset="0"/>
        <a:ea typeface="ＭＳ Ｐゴシック" pitchFamily="-11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endParaRPr lang="nl-NL" dirty="0" smtClean="0">
              <a:latin typeface="Times" pitchFamily="-65" charset="0"/>
              <a:ea typeface="ＭＳ Ｐゴシック" pitchFamily="34" charset="-128"/>
            </a:endParaRPr>
          </a:p>
        </p:txBody>
      </p:sp>
    </p:spTree>
    <p:extLst>
      <p:ext uri="{BB962C8B-B14F-4D97-AF65-F5344CB8AC3E}">
        <p14:creationId xmlns:p14="http://schemas.microsoft.com/office/powerpoint/2010/main" val="901746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atum 3"/>
          <p:cNvSpPr>
            <a:spLocks noGrp="1"/>
          </p:cNvSpPr>
          <p:nvPr>
            <p:ph type="dt" idx="10"/>
          </p:nvPr>
        </p:nvSpPr>
        <p:spPr/>
        <p:txBody>
          <a:bodyPr/>
          <a:lstStyle/>
          <a:p>
            <a:pPr>
              <a:defRPr/>
            </a:pPr>
            <a:fld id="{34F7A61B-DF10-4785-8818-425E77CBC5FB}" type="datetime1">
              <a:rPr lang="nl-NL" smtClean="0"/>
              <a:pPr>
                <a:defRPr/>
              </a:pPr>
              <a:t>15-11-2017</a:t>
            </a:fld>
            <a:endParaRPr lang="nl-NL"/>
          </a:p>
        </p:txBody>
      </p:sp>
      <p:sp>
        <p:nvSpPr>
          <p:cNvPr id="5" name="Tijdelijke aanduiding voor voettekst 4"/>
          <p:cNvSpPr>
            <a:spLocks noGrp="1"/>
          </p:cNvSpPr>
          <p:nvPr>
            <p:ph type="ftr" sz="quarter" idx="11"/>
          </p:nvPr>
        </p:nvSpPr>
        <p:spPr/>
        <p:txBody>
          <a:bodyPr/>
          <a:lstStyle/>
          <a:p>
            <a:pPr>
              <a:defRPr/>
            </a:pPr>
            <a:r>
              <a:rPr lang="nl-NL" smtClean="0"/>
              <a:t>© 2012 De Letselschade Raad</a:t>
            </a:r>
            <a:endParaRPr lang="nl-NL"/>
          </a:p>
        </p:txBody>
      </p:sp>
      <p:sp>
        <p:nvSpPr>
          <p:cNvPr id="6" name="Tijdelijke aanduiding voor dianummer 5"/>
          <p:cNvSpPr>
            <a:spLocks noGrp="1"/>
          </p:cNvSpPr>
          <p:nvPr>
            <p:ph type="sldNum" sz="quarter" idx="12"/>
          </p:nvPr>
        </p:nvSpPr>
        <p:spPr/>
        <p:txBody>
          <a:bodyPr/>
          <a:lstStyle/>
          <a:p>
            <a:pPr>
              <a:defRPr/>
            </a:pPr>
            <a:fld id="{75443360-8D93-4D45-B4EF-0E750FE7A7A1}" type="slidenum">
              <a:rPr lang="nl-NL" smtClean="0"/>
              <a:pPr>
                <a:defRPr/>
              </a:pPr>
              <a:t>13</a:t>
            </a:fld>
            <a:endParaRPr lang="nl-NL"/>
          </a:p>
        </p:txBody>
      </p:sp>
    </p:spTree>
    <p:extLst>
      <p:ext uri="{BB962C8B-B14F-4D97-AF65-F5344CB8AC3E}">
        <p14:creationId xmlns:p14="http://schemas.microsoft.com/office/powerpoint/2010/main" val="2114337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Rectangle 12"/>
          <p:cNvSpPr/>
          <p:nvPr/>
        </p:nvSpPr>
        <p:spPr bwMode="auto">
          <a:xfrm>
            <a:off x="7162800" y="377825"/>
            <a:ext cx="1587500" cy="930275"/>
          </a:xfrm>
          <a:prstGeom prst="rect">
            <a:avLst/>
          </a:prstGeom>
          <a:solidFill>
            <a:schemeClr val="bg1"/>
          </a:solidFill>
          <a:ln w="9525" cap="flat" cmpd="sng" algn="ctr">
            <a:noFill/>
            <a:prstDash val="solid"/>
            <a:round/>
            <a:headEnd type="none" w="med" len="med"/>
            <a:tailEnd type="none" w="med" len="med"/>
          </a:ln>
          <a:effectLst/>
        </p:spPr>
        <p:txBody>
          <a:bodyPr lIns="0" tIns="0" rIns="0" bIns="0"/>
          <a:lstStyle/>
          <a:p>
            <a:pPr>
              <a:defRPr/>
            </a:pPr>
            <a:endParaRPr lang="en-US"/>
          </a:p>
        </p:txBody>
      </p:sp>
      <p:sp>
        <p:nvSpPr>
          <p:cNvPr id="11" name="Text Placeholder 10"/>
          <p:cNvSpPr>
            <a:spLocks noGrp="1"/>
          </p:cNvSpPr>
          <p:nvPr>
            <p:ph type="body" sz="quarter" idx="10"/>
          </p:nvPr>
        </p:nvSpPr>
        <p:spPr>
          <a:xfrm>
            <a:off x="0" y="3771900"/>
            <a:ext cx="9144000" cy="609600"/>
          </a:xfrm>
          <a:prstGeom prst="rect">
            <a:avLst/>
          </a:prstGeom>
        </p:spPr>
        <p:txBody>
          <a:bodyPr/>
          <a:lstStyle>
            <a:lvl1pPr algn="ctr">
              <a:buNone/>
              <a:defRPr sz="2600" b="1" i="1">
                <a:solidFill>
                  <a:schemeClr val="accent3"/>
                </a:solidFill>
                <a:latin typeface="+mn-lt"/>
              </a:defRPr>
            </a:lvl1pPr>
          </a:lstStyle>
          <a:p>
            <a:pPr lvl="0"/>
            <a:r>
              <a:rPr lang="en-US"/>
              <a:t>Click to edit Master text style</a:t>
            </a:r>
          </a:p>
        </p:txBody>
      </p:sp>
      <p:sp>
        <p:nvSpPr>
          <p:cNvPr id="17" name="Text Placeholder 16"/>
          <p:cNvSpPr>
            <a:spLocks noGrp="1"/>
          </p:cNvSpPr>
          <p:nvPr>
            <p:ph type="body" sz="quarter" idx="11"/>
          </p:nvPr>
        </p:nvSpPr>
        <p:spPr>
          <a:xfrm>
            <a:off x="0" y="4584700"/>
            <a:ext cx="9144000" cy="596900"/>
          </a:xfrm>
          <a:prstGeom prst="rect">
            <a:avLst/>
          </a:prstGeom>
        </p:spPr>
        <p:txBody>
          <a:bodyPr/>
          <a:lstStyle>
            <a:lvl1pPr algn="ctr">
              <a:buNone/>
              <a:defRPr sz="1600">
                <a:solidFill>
                  <a:srgbClr val="BEE5E9"/>
                </a:solidFill>
              </a:defRPr>
            </a:lvl1pPr>
          </a:lstStyle>
          <a:p>
            <a:pPr lvl="0"/>
            <a:r>
              <a:rPr lang="en-US"/>
              <a:t>Click to edit Master text styles</a:t>
            </a:r>
          </a:p>
        </p:txBody>
      </p:sp>
      <p:sp>
        <p:nvSpPr>
          <p:cNvPr id="19" name="Text Placeholder 18"/>
          <p:cNvSpPr>
            <a:spLocks noGrp="1"/>
          </p:cNvSpPr>
          <p:nvPr>
            <p:ph type="body" sz="quarter" idx="12"/>
          </p:nvPr>
        </p:nvSpPr>
        <p:spPr>
          <a:xfrm>
            <a:off x="0" y="5270500"/>
            <a:ext cx="9144000" cy="571500"/>
          </a:xfrm>
          <a:prstGeom prst="rect">
            <a:avLst/>
          </a:prstGeom>
        </p:spPr>
        <p:txBody>
          <a:bodyPr/>
          <a:lstStyle>
            <a:lvl1pPr algn="ctr">
              <a:buNone/>
              <a:defRPr sz="1400" i="1">
                <a:solidFill>
                  <a:srgbClr val="80CCD3"/>
                </a:solidFill>
              </a:defRPr>
            </a:lvl1pPr>
          </a:lstStyle>
          <a:p>
            <a:pPr lvl="0"/>
            <a:r>
              <a:rPr lang="en-US"/>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91068" y="810686"/>
            <a:ext cx="6252632" cy="530225"/>
          </a:xfrm>
          <a:prstGeom prst="rect">
            <a:avLst/>
          </a:prstGeom>
        </p:spPr>
        <p:txBody>
          <a:bodyPr/>
          <a:lstStyle>
            <a:lvl1pPr>
              <a:defRPr>
                <a:solidFill>
                  <a:srgbClr val="FF5100"/>
                </a:solidFill>
              </a:defRPr>
            </a:lvl1pPr>
          </a:lstStyle>
          <a:p>
            <a:r>
              <a:rPr lang="en-US"/>
              <a:t>Click to edit Master title style</a:t>
            </a:r>
          </a:p>
        </p:txBody>
      </p:sp>
      <p:sp>
        <p:nvSpPr>
          <p:cNvPr id="8" name="Text Placeholder 7"/>
          <p:cNvSpPr>
            <a:spLocks noGrp="1"/>
          </p:cNvSpPr>
          <p:nvPr>
            <p:ph type="body" sz="quarter" idx="12"/>
          </p:nvPr>
        </p:nvSpPr>
        <p:spPr>
          <a:xfrm>
            <a:off x="490538" y="1692275"/>
            <a:ext cx="8081962" cy="4327525"/>
          </a:xfrm>
          <a:prstGeom prst="rect">
            <a:avLst/>
          </a:prstGeom>
        </p:spPr>
        <p:txBody>
          <a:bodyPr vert="horz"/>
          <a:lstStyle>
            <a:lvl1pPr>
              <a:spcAft>
                <a:spcPts val="600"/>
              </a:spcAft>
              <a:buNone/>
              <a:defRPr sz="1600"/>
            </a:lvl1pPr>
            <a:lvl2pPr>
              <a:spcAft>
                <a:spcPts val="600"/>
              </a:spcAft>
              <a:defRPr sz="1500"/>
            </a:lvl2pPr>
            <a:lvl3pPr>
              <a:spcAft>
                <a:spcPts val="600"/>
              </a:spcAft>
              <a:defRPr sz="1400"/>
            </a:lvl3pPr>
            <a:lvl4pPr>
              <a:spcAft>
                <a:spcPts val="600"/>
              </a:spcAft>
              <a:defRPr sz="1300"/>
            </a:lvl4pPr>
            <a:lvl5pPr>
              <a:spcAft>
                <a:spcPts val="600"/>
              </a:spcAft>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91068" y="810686"/>
            <a:ext cx="6252632" cy="530225"/>
          </a:xfrm>
          <a:prstGeom prst="rect">
            <a:avLst/>
          </a:prstGeom>
        </p:spPr>
        <p:txBody>
          <a:bodyPr/>
          <a:lstStyle>
            <a:lvl1pPr>
              <a:defRPr>
                <a:solidFill>
                  <a:srgbClr val="FF5100"/>
                </a:solidFill>
              </a:defRPr>
            </a:lvl1pPr>
          </a:lstStyle>
          <a:p>
            <a:r>
              <a:rPr lang="en-US"/>
              <a:t>Click to edit Master title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91068" y="810686"/>
            <a:ext cx="6252632" cy="530225"/>
          </a:xfrm>
          <a:prstGeom prst="rect">
            <a:avLst/>
          </a:prstGeom>
        </p:spPr>
        <p:txBody>
          <a:bodyPr/>
          <a:lstStyle>
            <a:lvl1pPr>
              <a:defRPr>
                <a:solidFill>
                  <a:srgbClr val="FF5100"/>
                </a:solidFill>
              </a:defRPr>
            </a:lvl1p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5" name="Rectangle 12"/>
          <p:cNvSpPr/>
          <p:nvPr/>
        </p:nvSpPr>
        <p:spPr bwMode="auto">
          <a:xfrm>
            <a:off x="7162800" y="377825"/>
            <a:ext cx="1587500" cy="930275"/>
          </a:xfrm>
          <a:prstGeom prst="rect">
            <a:avLst/>
          </a:prstGeom>
          <a:solidFill>
            <a:schemeClr val="bg1"/>
          </a:solidFill>
          <a:ln w="9525" cap="flat" cmpd="sng" algn="ctr">
            <a:noFill/>
            <a:prstDash val="solid"/>
            <a:round/>
            <a:headEnd type="none" w="med" len="med"/>
            <a:tailEnd type="none" w="med" len="med"/>
          </a:ln>
          <a:effectLst/>
        </p:spPr>
        <p:txBody>
          <a:bodyPr lIns="0" tIns="0" rIns="0" bIns="0"/>
          <a:lstStyle/>
          <a:p>
            <a:pPr>
              <a:defRPr/>
            </a:pPr>
            <a:endParaRPr lang="en-US"/>
          </a:p>
        </p:txBody>
      </p:sp>
      <p:sp>
        <p:nvSpPr>
          <p:cNvPr id="11" name="Text Placeholder 10"/>
          <p:cNvSpPr>
            <a:spLocks noGrp="1"/>
          </p:cNvSpPr>
          <p:nvPr>
            <p:ph type="body" sz="quarter" idx="10"/>
          </p:nvPr>
        </p:nvSpPr>
        <p:spPr>
          <a:xfrm>
            <a:off x="0" y="3771900"/>
            <a:ext cx="9144000" cy="2679700"/>
          </a:xfrm>
          <a:prstGeom prst="rect">
            <a:avLst/>
          </a:prstGeom>
        </p:spPr>
        <p:txBody>
          <a:bodyPr/>
          <a:lstStyle>
            <a:lvl1pPr algn="ctr">
              <a:buNone/>
              <a:defRPr sz="2600" b="1" i="1">
                <a:solidFill>
                  <a:schemeClr val="accent3"/>
                </a:solidFill>
                <a:latin typeface="+mn-lt"/>
              </a:defRPr>
            </a:lvl1pPr>
          </a:lstStyle>
          <a:p>
            <a:pPr lvl="0"/>
            <a:r>
              <a:rPr lang="en-US"/>
              <a:t>Click to edit Master text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el en objec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nl-NL" smtClean="0"/>
              <a:t>Klik om de stijl te bewerken</a:t>
            </a:r>
            <a:endParaRPr lang="nl-NL"/>
          </a:p>
        </p:txBody>
      </p:sp>
      <p:sp>
        <p:nvSpPr>
          <p:cNvPr id="3" name="Tijdelijke aanduiding voor inhoud 2"/>
          <p:cNvSpPr>
            <a:spLocks noGrp="1"/>
          </p:cNvSpPr>
          <p:nvPr>
            <p:ph idx="1"/>
          </p:nvPr>
        </p:nvSpPr>
        <p:spPr>
          <a:xfrm>
            <a:off x="457200" y="1600200"/>
            <a:ext cx="8229600" cy="4525963"/>
          </a:xfrm>
          <a:prstGeom prst="rect">
            <a:avLst/>
          </a:prstGeo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Slide Number Placeholder 5"/>
          <p:cNvSpPr txBox="1">
            <a:spLocks/>
          </p:cNvSpPr>
          <p:nvPr userDrawn="1"/>
        </p:nvSpPr>
        <p:spPr bwMode="auto">
          <a:xfrm>
            <a:off x="7886700" y="6534150"/>
            <a:ext cx="889000" cy="360363"/>
          </a:xfrm>
          <a:prstGeom prst="rect">
            <a:avLst/>
          </a:prstGeom>
          <a:noFill/>
          <a:ln w="9525">
            <a:noFill/>
            <a:miter lim="800000"/>
            <a:headEnd/>
            <a:tailEnd/>
          </a:ln>
          <a:effectLst/>
        </p:spPr>
        <p:txBody>
          <a:bodyPr/>
          <a:lstStyle/>
          <a:p>
            <a:pPr algn="r">
              <a:spcBef>
                <a:spcPct val="0"/>
              </a:spcBef>
              <a:buFontTx/>
              <a:buNone/>
              <a:defRPr/>
            </a:pPr>
            <a:fld id="{8FA9D5A7-E92B-4234-868F-7F72A314AA61}" type="slidenum">
              <a:rPr lang="nl-NL" baseline="0">
                <a:solidFill>
                  <a:schemeClr val="bg1"/>
                </a:solidFill>
                <a:latin typeface="Arial" charset="0"/>
              </a:rPr>
              <a:pPr algn="r">
                <a:spcBef>
                  <a:spcPct val="0"/>
                </a:spcBef>
                <a:buFontTx/>
                <a:buNone/>
                <a:defRPr/>
              </a:pPr>
              <a:t>‹nr.›</a:t>
            </a:fld>
            <a:endParaRPr lang="nl-NL" baseline="0">
              <a:solidFill>
                <a:schemeClr val="bg1"/>
              </a:solidFill>
              <a:latin typeface="Arial" charset="0"/>
            </a:endParaRPr>
          </a:p>
        </p:txBody>
      </p:sp>
      <p:sp>
        <p:nvSpPr>
          <p:cNvPr id="5" name="Slide Number Placeholder 5"/>
          <p:cNvSpPr txBox="1">
            <a:spLocks/>
          </p:cNvSpPr>
          <p:nvPr userDrawn="1"/>
        </p:nvSpPr>
        <p:spPr bwMode="auto">
          <a:xfrm>
            <a:off x="508000" y="6534150"/>
            <a:ext cx="4406900" cy="360363"/>
          </a:xfrm>
          <a:prstGeom prst="rect">
            <a:avLst/>
          </a:prstGeom>
          <a:noFill/>
          <a:ln w="9525">
            <a:noFill/>
            <a:miter lim="800000"/>
            <a:headEnd/>
            <a:tailEnd/>
          </a:ln>
          <a:effectLst/>
        </p:spPr>
        <p:txBody>
          <a:bodyPr/>
          <a:lstStyle/>
          <a:p>
            <a:pPr>
              <a:spcBef>
                <a:spcPct val="0"/>
              </a:spcBef>
              <a:buFontTx/>
              <a:buNone/>
              <a:defRPr/>
            </a:pPr>
            <a:r>
              <a:rPr lang="nl-NL" baseline="0" dirty="0">
                <a:solidFill>
                  <a:srgbClr val="C5EEF7"/>
                </a:solidFill>
                <a:latin typeface="Arial" charset="0"/>
              </a:rPr>
              <a:t>© </a:t>
            </a:r>
            <a:r>
              <a:rPr lang="nl-NL" baseline="0" dirty="0" smtClean="0">
                <a:solidFill>
                  <a:srgbClr val="C5EEF7"/>
                </a:solidFill>
                <a:latin typeface="Arial" charset="0"/>
              </a:rPr>
              <a:t>2017. </a:t>
            </a:r>
            <a:r>
              <a:rPr lang="nl-NL" baseline="0" dirty="0">
                <a:solidFill>
                  <a:srgbClr val="C5EEF7"/>
                </a:solidFill>
                <a:latin typeface="Arial" charset="0"/>
              </a:rPr>
              <a:t>De Letselschade Raad.</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srcRect/>
          <a:stretch>
            <a:fillRect/>
          </a:stretch>
        </a:blipFill>
        <a:effectLst/>
      </p:bgPr>
    </p:bg>
    <p:spTree>
      <p:nvGrpSpPr>
        <p:cNvPr id="1" name=""/>
        <p:cNvGrpSpPr/>
        <p:nvPr/>
      </p:nvGrpSpPr>
      <p:grpSpPr>
        <a:xfrm>
          <a:off x="0" y="0"/>
          <a:ext cx="0" cy="0"/>
          <a:chOff x="0" y="0"/>
          <a:chExt cx="0" cy="0"/>
        </a:xfrm>
      </p:grpSpPr>
      <p:sp>
        <p:nvSpPr>
          <p:cNvPr id="2" name="Slide Number Placeholder 5"/>
          <p:cNvSpPr txBox="1">
            <a:spLocks/>
          </p:cNvSpPr>
          <p:nvPr userDrawn="1"/>
        </p:nvSpPr>
        <p:spPr bwMode="auto">
          <a:xfrm>
            <a:off x="7886700" y="6534150"/>
            <a:ext cx="889000" cy="360363"/>
          </a:xfrm>
          <a:prstGeom prst="rect">
            <a:avLst/>
          </a:prstGeom>
          <a:noFill/>
          <a:ln w="9525">
            <a:noFill/>
            <a:miter lim="800000"/>
            <a:headEnd/>
            <a:tailEnd/>
          </a:ln>
          <a:effectLst/>
        </p:spPr>
        <p:txBody>
          <a:bodyPr/>
          <a:lstStyle/>
          <a:p>
            <a:pPr algn="r">
              <a:spcBef>
                <a:spcPct val="0"/>
              </a:spcBef>
              <a:buFontTx/>
              <a:buNone/>
              <a:defRPr/>
            </a:pPr>
            <a:fld id="{8FA9D5A7-E92B-4234-868F-7F72A314AA61}" type="slidenum">
              <a:rPr lang="nl-NL" baseline="0">
                <a:solidFill>
                  <a:schemeClr val="bg1"/>
                </a:solidFill>
                <a:latin typeface="Arial" charset="0"/>
              </a:rPr>
              <a:pPr algn="r">
                <a:spcBef>
                  <a:spcPct val="0"/>
                </a:spcBef>
                <a:buFontTx/>
                <a:buNone/>
                <a:defRPr/>
              </a:pPr>
              <a:t>‹nr.›</a:t>
            </a:fld>
            <a:endParaRPr lang="nl-NL" baseline="0">
              <a:solidFill>
                <a:schemeClr val="bg1"/>
              </a:solidFill>
              <a:latin typeface="Arial" charset="0"/>
            </a:endParaRPr>
          </a:p>
        </p:txBody>
      </p:sp>
      <p:sp>
        <p:nvSpPr>
          <p:cNvPr id="3" name="Slide Number Placeholder 5"/>
          <p:cNvSpPr txBox="1">
            <a:spLocks/>
          </p:cNvSpPr>
          <p:nvPr userDrawn="1"/>
        </p:nvSpPr>
        <p:spPr bwMode="auto">
          <a:xfrm>
            <a:off x="508000" y="6534150"/>
            <a:ext cx="4406900" cy="360363"/>
          </a:xfrm>
          <a:prstGeom prst="rect">
            <a:avLst/>
          </a:prstGeom>
          <a:noFill/>
          <a:ln w="9525">
            <a:noFill/>
            <a:miter lim="800000"/>
            <a:headEnd/>
            <a:tailEnd/>
          </a:ln>
          <a:effectLst/>
        </p:spPr>
        <p:txBody>
          <a:bodyPr/>
          <a:lstStyle/>
          <a:p>
            <a:pPr>
              <a:spcBef>
                <a:spcPct val="0"/>
              </a:spcBef>
              <a:buFontTx/>
              <a:buNone/>
              <a:defRPr/>
            </a:pPr>
            <a:r>
              <a:rPr lang="nl-NL" baseline="0" dirty="0">
                <a:solidFill>
                  <a:srgbClr val="C5EEF7"/>
                </a:solidFill>
                <a:latin typeface="Arial" charset="0"/>
              </a:rPr>
              <a:t>© </a:t>
            </a:r>
            <a:r>
              <a:rPr lang="nl-NL" baseline="0" dirty="0" smtClean="0">
                <a:solidFill>
                  <a:srgbClr val="C5EEF7"/>
                </a:solidFill>
                <a:latin typeface="Arial" charset="0"/>
              </a:rPr>
              <a:t>2017. </a:t>
            </a:r>
            <a:r>
              <a:rPr lang="nl-NL" baseline="0" dirty="0">
                <a:solidFill>
                  <a:srgbClr val="C5EEF7"/>
                </a:solidFill>
                <a:latin typeface="Arial" charset="0"/>
              </a:rPr>
              <a:t>De Letselschade Raad.</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iming>
    <p:tnLst>
      <p:par>
        <p:cTn id="1" dur="indefinite" restart="never" nodeType="tmRoot"/>
      </p:par>
    </p:tnLst>
  </p:timing>
  <p:hf sldNum="0" hdr="0" dt="0"/>
  <p:txStyles>
    <p:titleStyle>
      <a:lvl1pPr algn="l" rtl="0" eaLnBrk="0" fontAlgn="base" hangingPunct="0">
        <a:spcBef>
          <a:spcPct val="0"/>
        </a:spcBef>
        <a:spcAft>
          <a:spcPct val="0"/>
        </a:spcAft>
        <a:defRPr sz="2400" b="1">
          <a:solidFill>
            <a:srgbClr val="DD4814"/>
          </a:solidFill>
          <a:latin typeface="+mj-lt"/>
          <a:ea typeface="ＭＳ Ｐゴシック" charset="-128"/>
          <a:cs typeface="ＭＳ Ｐゴシック" charset="-128"/>
        </a:defRPr>
      </a:lvl1pPr>
      <a:lvl2pPr algn="l" rtl="0" eaLnBrk="0" fontAlgn="base" hangingPunct="0">
        <a:spcBef>
          <a:spcPct val="0"/>
        </a:spcBef>
        <a:spcAft>
          <a:spcPct val="0"/>
        </a:spcAft>
        <a:defRPr sz="2400" b="1">
          <a:solidFill>
            <a:srgbClr val="DD4814"/>
          </a:solidFill>
          <a:latin typeface="Arial" pitchFamily="-111" charset="0"/>
          <a:ea typeface="ＭＳ Ｐゴシック" charset="-128"/>
          <a:cs typeface="ＭＳ Ｐゴシック" charset="-128"/>
        </a:defRPr>
      </a:lvl2pPr>
      <a:lvl3pPr algn="l" rtl="0" eaLnBrk="0" fontAlgn="base" hangingPunct="0">
        <a:spcBef>
          <a:spcPct val="0"/>
        </a:spcBef>
        <a:spcAft>
          <a:spcPct val="0"/>
        </a:spcAft>
        <a:defRPr sz="2400" b="1">
          <a:solidFill>
            <a:srgbClr val="DD4814"/>
          </a:solidFill>
          <a:latin typeface="Arial" pitchFamily="-111" charset="0"/>
          <a:ea typeface="ＭＳ Ｐゴシック" charset="-128"/>
          <a:cs typeface="ＭＳ Ｐゴシック" charset="-128"/>
        </a:defRPr>
      </a:lvl3pPr>
      <a:lvl4pPr algn="l" rtl="0" eaLnBrk="0" fontAlgn="base" hangingPunct="0">
        <a:spcBef>
          <a:spcPct val="0"/>
        </a:spcBef>
        <a:spcAft>
          <a:spcPct val="0"/>
        </a:spcAft>
        <a:defRPr sz="2400" b="1">
          <a:solidFill>
            <a:srgbClr val="DD4814"/>
          </a:solidFill>
          <a:latin typeface="Arial" pitchFamily="-111" charset="0"/>
          <a:ea typeface="ＭＳ Ｐゴシック" charset="-128"/>
          <a:cs typeface="ＭＳ Ｐゴシック" charset="-128"/>
        </a:defRPr>
      </a:lvl4pPr>
      <a:lvl5pPr algn="l" rtl="0" eaLnBrk="0" fontAlgn="base" hangingPunct="0">
        <a:spcBef>
          <a:spcPct val="0"/>
        </a:spcBef>
        <a:spcAft>
          <a:spcPct val="0"/>
        </a:spcAft>
        <a:defRPr sz="2400" b="1">
          <a:solidFill>
            <a:srgbClr val="DD4814"/>
          </a:solidFill>
          <a:latin typeface="Arial" pitchFamily="-111" charset="0"/>
          <a:ea typeface="ＭＳ Ｐゴシック" charset="-128"/>
          <a:cs typeface="ＭＳ Ｐゴシック" charset="-128"/>
        </a:defRPr>
      </a:lvl5pPr>
      <a:lvl6pPr marL="457200" algn="l" rtl="0" fontAlgn="base">
        <a:spcBef>
          <a:spcPct val="0"/>
        </a:spcBef>
        <a:spcAft>
          <a:spcPct val="0"/>
        </a:spcAft>
        <a:defRPr sz="2400" b="1">
          <a:solidFill>
            <a:schemeClr val="tx2"/>
          </a:solidFill>
          <a:latin typeface="Arial" pitchFamily="-111" charset="0"/>
        </a:defRPr>
      </a:lvl6pPr>
      <a:lvl7pPr marL="914400" algn="l" rtl="0" fontAlgn="base">
        <a:spcBef>
          <a:spcPct val="0"/>
        </a:spcBef>
        <a:spcAft>
          <a:spcPct val="0"/>
        </a:spcAft>
        <a:defRPr sz="2400" b="1">
          <a:solidFill>
            <a:schemeClr val="tx2"/>
          </a:solidFill>
          <a:latin typeface="Arial" pitchFamily="-111" charset="0"/>
        </a:defRPr>
      </a:lvl7pPr>
      <a:lvl8pPr marL="1371600" algn="l" rtl="0" fontAlgn="base">
        <a:spcBef>
          <a:spcPct val="0"/>
        </a:spcBef>
        <a:spcAft>
          <a:spcPct val="0"/>
        </a:spcAft>
        <a:defRPr sz="2400" b="1">
          <a:solidFill>
            <a:schemeClr val="tx2"/>
          </a:solidFill>
          <a:latin typeface="Arial" pitchFamily="-111" charset="0"/>
        </a:defRPr>
      </a:lvl8pPr>
      <a:lvl9pPr marL="1828800" algn="l" rtl="0" fontAlgn="base">
        <a:spcBef>
          <a:spcPct val="0"/>
        </a:spcBef>
        <a:spcAft>
          <a:spcPct val="0"/>
        </a:spcAft>
        <a:defRPr sz="2400" b="1">
          <a:solidFill>
            <a:schemeClr val="tx2"/>
          </a:solidFill>
          <a:latin typeface="Arial" pitchFamily="-111" charset="0"/>
        </a:defRPr>
      </a:lvl9pPr>
    </p:titleStyle>
    <p:bodyStyle>
      <a:lvl1pPr marL="342900" indent="-342900" algn="l" rtl="0" eaLnBrk="0" fontAlgn="base" hangingPunct="0">
        <a:spcBef>
          <a:spcPct val="20000"/>
        </a:spcBef>
        <a:spcAft>
          <a:spcPct val="0"/>
        </a:spcAft>
        <a:buClr>
          <a:srgbClr val="3796A4"/>
        </a:buClr>
        <a:buFont typeface="Wingdings" pitchFamily="2" charset="2"/>
        <a:buChar char="§"/>
        <a:defRPr sz="20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rgbClr val="009AA6"/>
        </a:buClr>
        <a:buFont typeface="Wingdings" pitchFamily="2" charset="2"/>
        <a:buChar char="§"/>
        <a:defRPr>
          <a:solidFill>
            <a:schemeClr val="tx1"/>
          </a:solidFill>
          <a:latin typeface="+mn-lt"/>
          <a:ea typeface="ＭＳ Ｐゴシック" pitchFamily="-111" charset="-128"/>
        </a:defRPr>
      </a:lvl2pPr>
      <a:lvl3pPr marL="1143000" indent="-228600" algn="l" rtl="0" eaLnBrk="0" fontAlgn="base" hangingPunct="0">
        <a:spcBef>
          <a:spcPct val="20000"/>
        </a:spcBef>
        <a:spcAft>
          <a:spcPct val="0"/>
        </a:spcAft>
        <a:buClr>
          <a:srgbClr val="009AA6"/>
        </a:buClr>
        <a:buFont typeface="Wingdings" pitchFamily="2" charset="2"/>
        <a:buChar char="§"/>
        <a:defRPr sz="1600">
          <a:solidFill>
            <a:schemeClr val="tx1"/>
          </a:solidFill>
          <a:latin typeface="+mn-lt"/>
          <a:ea typeface="ＭＳ Ｐゴシック" pitchFamily="-111" charset="-128"/>
        </a:defRPr>
      </a:lvl3pPr>
      <a:lvl4pPr marL="1600200" indent="-228600" algn="l" rtl="0" eaLnBrk="0" fontAlgn="base" hangingPunct="0">
        <a:spcBef>
          <a:spcPct val="20000"/>
        </a:spcBef>
        <a:spcAft>
          <a:spcPct val="0"/>
        </a:spcAft>
        <a:buClr>
          <a:srgbClr val="009AA6"/>
        </a:buClr>
        <a:buFont typeface="Wingdings" pitchFamily="2" charset="2"/>
        <a:buChar char="§"/>
        <a:defRPr sz="1400">
          <a:solidFill>
            <a:schemeClr val="tx1"/>
          </a:solidFill>
          <a:latin typeface="+mn-lt"/>
          <a:ea typeface="ＭＳ Ｐゴシック" pitchFamily="-111" charset="-128"/>
        </a:defRPr>
      </a:lvl4pPr>
      <a:lvl5pPr marL="2057400" indent="-228600" algn="l" rtl="0" eaLnBrk="0" fontAlgn="base" hangingPunct="0">
        <a:spcBef>
          <a:spcPct val="20000"/>
        </a:spcBef>
        <a:spcAft>
          <a:spcPct val="0"/>
        </a:spcAft>
        <a:buClr>
          <a:srgbClr val="009AA6"/>
        </a:buClr>
        <a:buFont typeface="Wingdings" pitchFamily="2" charset="2"/>
        <a:buChar char="§"/>
        <a:defRPr sz="1200">
          <a:solidFill>
            <a:schemeClr val="tx1"/>
          </a:solidFill>
          <a:latin typeface="+mn-lt"/>
          <a:ea typeface="ＭＳ Ｐゴシック" pitchFamily="-111" charset="-128"/>
        </a:defRPr>
      </a:lvl5pPr>
      <a:lvl6pPr marL="2514600" indent="-228600" algn="l" rtl="0" fontAlgn="base">
        <a:spcBef>
          <a:spcPct val="20000"/>
        </a:spcBef>
        <a:spcAft>
          <a:spcPct val="0"/>
        </a:spcAft>
        <a:buChar char="»"/>
        <a:defRPr sz="1200">
          <a:solidFill>
            <a:schemeClr val="tx1"/>
          </a:solidFill>
          <a:latin typeface="+mn-lt"/>
          <a:ea typeface="ＭＳ Ｐゴシック" pitchFamily="-111" charset="-128"/>
        </a:defRPr>
      </a:lvl6pPr>
      <a:lvl7pPr marL="2971800" indent="-228600" algn="l" rtl="0" fontAlgn="base">
        <a:spcBef>
          <a:spcPct val="20000"/>
        </a:spcBef>
        <a:spcAft>
          <a:spcPct val="0"/>
        </a:spcAft>
        <a:buChar char="»"/>
        <a:defRPr sz="1200">
          <a:solidFill>
            <a:schemeClr val="tx1"/>
          </a:solidFill>
          <a:latin typeface="+mn-lt"/>
          <a:ea typeface="ＭＳ Ｐゴシック" pitchFamily="-111" charset="-128"/>
        </a:defRPr>
      </a:lvl7pPr>
      <a:lvl8pPr marL="3429000" indent="-228600" algn="l" rtl="0" fontAlgn="base">
        <a:spcBef>
          <a:spcPct val="20000"/>
        </a:spcBef>
        <a:spcAft>
          <a:spcPct val="0"/>
        </a:spcAft>
        <a:buChar char="»"/>
        <a:defRPr sz="1200">
          <a:solidFill>
            <a:schemeClr val="tx1"/>
          </a:solidFill>
          <a:latin typeface="+mn-lt"/>
          <a:ea typeface="ＭＳ Ｐゴシック" pitchFamily="-111" charset="-128"/>
        </a:defRPr>
      </a:lvl8pPr>
      <a:lvl9pPr marL="3886200" indent="-228600" algn="l" rtl="0" fontAlgn="base">
        <a:spcBef>
          <a:spcPct val="20000"/>
        </a:spcBef>
        <a:spcAft>
          <a:spcPct val="0"/>
        </a:spcAft>
        <a:buChar char="»"/>
        <a:defRPr sz="1200">
          <a:solidFill>
            <a:schemeClr val="tx1"/>
          </a:solidFill>
          <a:latin typeface="+mn-lt"/>
          <a:ea typeface="ＭＳ Ｐゴシック" pitchFamily="-11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4" name="Text Placeholder 3"/>
          <p:cNvSpPr>
            <a:spLocks noGrp="1"/>
          </p:cNvSpPr>
          <p:nvPr>
            <p:ph type="body" sz="quarter" idx="12"/>
          </p:nvPr>
        </p:nvSpPr>
        <p:spPr bwMode="auto">
          <a:noFill/>
          <a:ln>
            <a:miter lim="800000"/>
            <a:headEnd/>
            <a:tailEnd/>
          </a:ln>
        </p:spPr>
        <p:txBody>
          <a:bodyPr vert="horz" wrap="square" lIns="91440" tIns="45720" rIns="91440" bIns="45720" numCol="1" anchor="t" anchorCtr="0" compatLnSpc="1">
            <a:prstTxWarp prst="textNoShape">
              <a:avLst/>
            </a:prstTxWarp>
          </a:bodyPr>
          <a:lstStyle/>
          <a:p>
            <a:endParaRPr lang="nl-NL" dirty="0" smtClean="0">
              <a:ea typeface="ＭＳ Ｐゴシック" pitchFamily="34" charset="-128"/>
            </a:endParaRPr>
          </a:p>
          <a:p>
            <a:endParaRPr lang="en-US" dirty="0" smtClean="0">
              <a:ea typeface="ＭＳ Ｐゴシック" pitchFamily="34" charset="-128"/>
            </a:endParaRPr>
          </a:p>
        </p:txBody>
      </p:sp>
      <p:sp>
        <p:nvSpPr>
          <p:cNvPr id="9" name="Text Placeholder 1"/>
          <p:cNvSpPr>
            <a:spLocks noGrp="1"/>
          </p:cNvSpPr>
          <p:nvPr>
            <p:ph type="body" sz="quarter" idx="10"/>
          </p:nvPr>
        </p:nvSpPr>
        <p:spPr bwMode="auto">
          <a:xfrm>
            <a:off x="0" y="3771900"/>
            <a:ext cx="9144000" cy="609600"/>
          </a:xfrm>
          <a:noFill/>
          <a:ln>
            <a:miter lim="800000"/>
            <a:headEnd/>
            <a:tailEnd/>
          </a:ln>
        </p:spPr>
        <p:txBody>
          <a:bodyPr vert="horz" wrap="square" lIns="91440" tIns="45720" rIns="91440" bIns="45720" numCol="1" anchor="t" anchorCtr="0" compatLnSpc="1">
            <a:prstTxWarp prst="textNoShape">
              <a:avLst/>
            </a:prstTxWarp>
          </a:bodyPr>
          <a:lstStyle/>
          <a:p>
            <a:pPr>
              <a:spcBef>
                <a:spcPct val="50000"/>
              </a:spcBef>
            </a:pPr>
            <a:r>
              <a:rPr lang="nl-NL" smtClean="0">
                <a:solidFill>
                  <a:schemeClr val="bg1"/>
                </a:solidFill>
                <a:ea typeface="ＭＳ Ｐゴシック" pitchFamily="34" charset="-128"/>
              </a:rPr>
              <a:t>Letselschade Raadsdag</a:t>
            </a:r>
            <a:endParaRPr lang="nl-NL" dirty="0" smtClean="0">
              <a:solidFill>
                <a:schemeClr val="bg1"/>
              </a:solidFill>
              <a:ea typeface="ＭＳ Ｐゴシック" pitchFamily="34" charset="-128"/>
            </a:endParaRPr>
          </a:p>
        </p:txBody>
      </p:sp>
      <p:sp>
        <p:nvSpPr>
          <p:cNvPr id="10" name="Text Placeholder 2"/>
          <p:cNvSpPr>
            <a:spLocks noGrp="1"/>
          </p:cNvSpPr>
          <p:nvPr>
            <p:ph type="body" sz="quarter" idx="11"/>
          </p:nvPr>
        </p:nvSpPr>
        <p:spPr bwMode="auto">
          <a:xfrm>
            <a:off x="0" y="5867400"/>
            <a:ext cx="9144000" cy="596900"/>
          </a:xfrm>
          <a:noFill/>
          <a:ln>
            <a:miter lim="800000"/>
            <a:headEnd/>
            <a:tailEnd/>
          </a:ln>
        </p:spPr>
        <p:txBody>
          <a:bodyPr vert="horz" wrap="square" lIns="91440" tIns="45720" rIns="91440" bIns="45720" numCol="1" anchor="t" anchorCtr="0" compatLnSpc="1">
            <a:prstTxWarp prst="textNoShape">
              <a:avLst/>
            </a:prstTxWarp>
          </a:bodyPr>
          <a:lstStyle/>
          <a:p>
            <a:r>
              <a:rPr lang="en-US" i="1" dirty="0" smtClean="0">
                <a:ea typeface="ＭＳ Ｐゴシック" pitchFamily="34" charset="-128"/>
              </a:rPr>
              <a:t>Zeist, 16 November 2017</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Theeglas vervolgd</a:t>
            </a:r>
            <a:endParaRPr lang="nl-NL" dirty="0"/>
          </a:p>
        </p:txBody>
      </p:sp>
      <p:sp>
        <p:nvSpPr>
          <p:cNvPr id="3" name="Tijdelijke aanduiding voor inhoud 2"/>
          <p:cNvSpPr>
            <a:spLocks noGrp="1"/>
          </p:cNvSpPr>
          <p:nvPr>
            <p:ph idx="1"/>
          </p:nvPr>
        </p:nvSpPr>
        <p:spPr/>
        <p:txBody>
          <a:bodyPr anchor="ctr">
            <a:normAutofit/>
          </a:bodyPr>
          <a:lstStyle/>
          <a:p>
            <a:r>
              <a:rPr lang="nl-NL" dirty="0" smtClean="0"/>
              <a:t>“ Een rapport van een medisch expert zou daar (het causaal verband) duidelijkheid over moeten geven. Een rapport van een psychiater en of psycholoog over (kort samengevat) de psychische klachten van eiseres, de oorzaak en de gevolgen daarvan, is niet in het geding gebracht. Evenmin is gesteld of gebleken dat een dergelijke medisch specialistische expertise heeft plaatsgevonden en wat daarvan de uitslag is.” </a:t>
            </a:r>
            <a:endParaRPr lang="nl-NL" dirty="0"/>
          </a:p>
        </p:txBody>
      </p:sp>
    </p:spTree>
    <p:extLst>
      <p:ext uri="{BB962C8B-B14F-4D97-AF65-F5344CB8AC3E}">
        <p14:creationId xmlns:p14="http://schemas.microsoft.com/office/powerpoint/2010/main" val="931850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Vervolg 2</a:t>
            </a:r>
            <a:endParaRPr lang="nl-NL" dirty="0"/>
          </a:p>
        </p:txBody>
      </p:sp>
      <p:sp>
        <p:nvSpPr>
          <p:cNvPr id="3" name="Tijdelijke aanduiding voor inhoud 2"/>
          <p:cNvSpPr>
            <a:spLocks noGrp="1"/>
          </p:cNvSpPr>
          <p:nvPr>
            <p:ph idx="1"/>
          </p:nvPr>
        </p:nvSpPr>
        <p:spPr/>
        <p:txBody>
          <a:bodyPr anchor="ctr"/>
          <a:lstStyle/>
          <a:p>
            <a:r>
              <a:rPr lang="nl-NL" dirty="0" smtClean="0"/>
              <a:t>“ De voorzieningenrechter realiseert zich dat deze uitspraak voor eiseres, waarschijnlijk een teleurstelling is. De naar Nederlandse maatstaven uitzonderlijke omvang van haar in 2.16 weergegeven vordering verraadt zeer hoge verwachtingen. Of het recht daaraan in die </a:t>
            </a:r>
            <a:r>
              <a:rPr lang="nl-NL" smtClean="0"/>
              <a:t>mate tegemoet kan </a:t>
            </a:r>
            <a:r>
              <a:rPr lang="nl-NL" dirty="0" smtClean="0"/>
              <a:t>komen is hoogst </a:t>
            </a:r>
            <a:r>
              <a:rPr lang="nl-NL" smtClean="0"/>
              <a:t>onwaarschijnlijk.”</a:t>
            </a:r>
            <a:endParaRPr lang="nl-NL" dirty="0"/>
          </a:p>
        </p:txBody>
      </p:sp>
    </p:spTree>
    <p:extLst>
      <p:ext uri="{BB962C8B-B14F-4D97-AF65-F5344CB8AC3E}">
        <p14:creationId xmlns:p14="http://schemas.microsoft.com/office/powerpoint/2010/main" val="2521806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De toekomst</a:t>
            </a:r>
            <a:endParaRPr lang="nl-NL" dirty="0"/>
          </a:p>
        </p:txBody>
      </p:sp>
      <p:sp>
        <p:nvSpPr>
          <p:cNvPr id="3" name="Tijdelijke aanduiding voor inhoud 2"/>
          <p:cNvSpPr>
            <a:spLocks noGrp="1"/>
          </p:cNvSpPr>
          <p:nvPr>
            <p:ph idx="1"/>
          </p:nvPr>
        </p:nvSpPr>
        <p:spPr/>
        <p:txBody>
          <a:bodyPr anchor="ctr"/>
          <a:lstStyle/>
          <a:p>
            <a:r>
              <a:rPr lang="nl-NL"/>
              <a:t>Het Register Letselschade: vindplaats voor dienstverleners gericht op kwaliteit voor </a:t>
            </a:r>
            <a:r>
              <a:rPr lang="nl-NL" smtClean="0"/>
              <a:t>slachtoffers.</a:t>
            </a:r>
          </a:p>
          <a:p>
            <a:endParaRPr lang="nl-NL"/>
          </a:p>
          <a:p>
            <a:r>
              <a:rPr lang="nl-NL"/>
              <a:t>Het kwaliteitskeur ‘Register Letselschade’: op het netvlies van (potentiële) slachtoffers</a:t>
            </a:r>
            <a:endParaRPr lang="nl-NL" dirty="0"/>
          </a:p>
        </p:txBody>
      </p:sp>
    </p:spTree>
    <p:extLst>
      <p:ext uri="{BB962C8B-B14F-4D97-AF65-F5344CB8AC3E}">
        <p14:creationId xmlns:p14="http://schemas.microsoft.com/office/powerpoint/2010/main" val="1474042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0"/>
          </p:nvPr>
        </p:nvSpPr>
        <p:spPr/>
        <p:txBody>
          <a:bodyPr/>
          <a:lstStyle/>
          <a:p>
            <a:endParaRPr lang="nl-NL"/>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0"/>
          </p:nvPr>
        </p:nvSpPr>
        <p:spPr>
          <a:xfrm>
            <a:off x="0" y="3771900"/>
            <a:ext cx="9144000" cy="3086100"/>
          </a:xfrm>
        </p:spPr>
        <p:txBody>
          <a:bodyPr/>
          <a:lstStyle/>
          <a:p>
            <a:r>
              <a:rPr lang="nl-NL" sz="2800" smtClean="0">
                <a:ea typeface="ＭＳ Ｐゴシック" pitchFamily="34" charset="-128"/>
              </a:rPr>
              <a:t>Commissie Register Letselschade</a:t>
            </a:r>
          </a:p>
          <a:p>
            <a:r>
              <a:rPr lang="nl-NL" sz="2800" smtClean="0">
                <a:ea typeface="ＭＳ Ｐゴシック" pitchFamily="34" charset="-128"/>
              </a:rPr>
              <a:t>Over een fusie en de gevolgen</a:t>
            </a:r>
            <a:endParaRPr lang="nl-NL" sz="4800" dirty="0" smtClean="0">
              <a:ea typeface="ＭＳ Ｐゴシック" pitchFamily="34" charset="-128"/>
            </a:endParaRPr>
          </a:p>
          <a:p>
            <a:endParaRPr lang="nl-NL" sz="2800" dirty="0" smtClean="0">
              <a:ea typeface="ＭＳ Ｐゴシック" pitchFamily="34" charset="-128"/>
            </a:endParaRPr>
          </a:p>
          <a:p>
            <a:r>
              <a:rPr lang="nl-NL" sz="2800" smtClean="0">
                <a:ea typeface="ＭＳ Ｐゴシック" pitchFamily="34" charset="-128"/>
              </a:rPr>
              <a:t>Diederik Wachter, Victor Jammers</a:t>
            </a:r>
            <a:endParaRPr lang="nl-NL" sz="2800" dirty="0" smtClean="0">
              <a:ea typeface="ＭＳ Ｐゴシック" pitchFamily="34" charset="-128"/>
            </a:endParaRPr>
          </a:p>
          <a:p>
            <a:r>
              <a:rPr lang="nl-NL" sz="2800" dirty="0" smtClean="0">
                <a:ea typeface="ＭＳ Ｐゴシック" pitchFamily="34" charset="-128"/>
              </a:rPr>
              <a:t>De Letselschade Raad</a:t>
            </a:r>
            <a:endParaRPr lang="nl-N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Kwaliteitsstelsel</a:t>
            </a:r>
            <a:endParaRPr lang="nl-NL" dirty="0"/>
          </a:p>
        </p:txBody>
      </p:sp>
      <p:sp>
        <p:nvSpPr>
          <p:cNvPr id="3" name="Tijdelijke aanduiding voor inhoud 2"/>
          <p:cNvSpPr>
            <a:spLocks noGrp="1"/>
          </p:cNvSpPr>
          <p:nvPr>
            <p:ph idx="1"/>
          </p:nvPr>
        </p:nvSpPr>
        <p:spPr/>
        <p:txBody>
          <a:bodyPr anchor="ctr">
            <a:normAutofit/>
          </a:bodyPr>
          <a:lstStyle/>
          <a:p>
            <a:r>
              <a:rPr lang="nl-NL" dirty="0" smtClean="0"/>
              <a:t>Het </a:t>
            </a:r>
            <a:r>
              <a:rPr lang="nl-NL" smtClean="0"/>
              <a:t>Keurmerk Letselschade.</a:t>
            </a:r>
            <a:endParaRPr lang="nl-NL" dirty="0" smtClean="0"/>
          </a:p>
          <a:p>
            <a:r>
              <a:rPr lang="nl-NL" dirty="0" smtClean="0"/>
              <a:t>Binnen de registers GBL en GOMA deels dezelfde partijen vertegenwoordigd.</a:t>
            </a:r>
          </a:p>
          <a:p>
            <a:r>
              <a:rPr lang="nl-NL" dirty="0" smtClean="0"/>
              <a:t>Normering voor elke bloedgroep </a:t>
            </a:r>
            <a:r>
              <a:rPr lang="nl-NL" smtClean="0"/>
              <a:t>op maat.</a:t>
            </a:r>
            <a:endParaRPr lang="nl-NL" dirty="0" smtClean="0"/>
          </a:p>
          <a:p>
            <a:r>
              <a:rPr lang="nl-NL" dirty="0" smtClean="0"/>
              <a:t>Dat betekent voor belangenbehartigers een update van de reglementen van het keurmerk letselschade, daarin aansluiting bij LSA en NIVRE.</a:t>
            </a:r>
          </a:p>
          <a:p>
            <a:r>
              <a:rPr lang="nl-NL" dirty="0" smtClean="0"/>
              <a:t>Voor andere bloedgroepen aansluiting zoeken bij bestaande kwaliteits-, opleidings- en auditeisen en dat vastleggen in een reglement.</a:t>
            </a:r>
          </a:p>
        </p:txBody>
      </p:sp>
      <p:sp>
        <p:nvSpPr>
          <p:cNvPr id="5" name="Tekstvak 4"/>
          <p:cNvSpPr txBox="1"/>
          <p:nvPr/>
        </p:nvSpPr>
        <p:spPr>
          <a:xfrm>
            <a:off x="7921418" y="3548483"/>
            <a:ext cx="184666" cy="369332"/>
          </a:xfrm>
          <a:prstGeom prst="rect">
            <a:avLst/>
          </a:prstGeom>
          <a:noFill/>
        </p:spPr>
        <p:txBody>
          <a:bodyPr wrap="none" rtlCol="0">
            <a:spAutoFit/>
          </a:bodyPr>
          <a:lstStyle/>
          <a:p>
            <a:endParaRPr lang="nl-NL" dirty="0" smtClean="0"/>
          </a:p>
        </p:txBody>
      </p:sp>
    </p:spTree>
    <p:extLst>
      <p:ext uri="{BB962C8B-B14F-4D97-AF65-F5344CB8AC3E}">
        <p14:creationId xmlns:p14="http://schemas.microsoft.com/office/powerpoint/2010/main" val="31254501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Samenhang in de toekomst</a:t>
            </a:r>
            <a:endParaRPr lang="nl-NL" dirty="0"/>
          </a:p>
        </p:txBody>
      </p:sp>
      <p:sp>
        <p:nvSpPr>
          <p:cNvPr id="3" name="Tijdelijke aanduiding voor inhoud 2"/>
          <p:cNvSpPr>
            <a:spLocks noGrp="1"/>
          </p:cNvSpPr>
          <p:nvPr>
            <p:ph idx="1"/>
          </p:nvPr>
        </p:nvSpPr>
        <p:spPr/>
        <p:txBody>
          <a:bodyPr anchor="ctr">
            <a:normAutofit/>
          </a:bodyPr>
          <a:lstStyle/>
          <a:p>
            <a:r>
              <a:rPr lang="nl-NL" dirty="0" smtClean="0"/>
              <a:t>De verschillende actoren in de letselschadebranche zijn onderworpen aan verschillende vormen van regelgeving en verschillende vormen van kwaliteitstoetsing.</a:t>
            </a:r>
          </a:p>
          <a:p>
            <a:r>
              <a:rPr lang="nl-NL" dirty="0" smtClean="0"/>
              <a:t>Het uiteindelijke doel van de reglementering door de Commissie Register Letselschade kan zijn dat waar mogelijk ingeschrevenen in het register, al dan niet via de Commissie, elkaar kunnen aanspreken op niet-naleving van de spelregels.</a:t>
            </a:r>
            <a:endParaRPr lang="nl-NL" dirty="0"/>
          </a:p>
        </p:txBody>
      </p:sp>
    </p:spTree>
    <p:extLst>
      <p:ext uri="{BB962C8B-B14F-4D97-AF65-F5344CB8AC3E}">
        <p14:creationId xmlns:p14="http://schemas.microsoft.com/office/powerpoint/2010/main" val="12629868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Onafhankelijkheid</a:t>
            </a:r>
            <a:endParaRPr lang="nl-NL" dirty="0"/>
          </a:p>
        </p:txBody>
      </p:sp>
      <p:sp>
        <p:nvSpPr>
          <p:cNvPr id="3" name="Tijdelijke aanduiding voor inhoud 2"/>
          <p:cNvSpPr>
            <a:spLocks noGrp="1"/>
          </p:cNvSpPr>
          <p:nvPr>
            <p:ph idx="1"/>
          </p:nvPr>
        </p:nvSpPr>
        <p:spPr/>
        <p:txBody>
          <a:bodyPr anchor="ctr"/>
          <a:lstStyle/>
          <a:p>
            <a:r>
              <a:rPr lang="nl-NL" dirty="0" smtClean="0"/>
              <a:t>In de statuten van de Letselschaderaad is sinds 1 januari 2017 vastgelegd dat de Commissie Register Letselschade haar werkzaamheden onafhankelijk verricht.</a:t>
            </a:r>
            <a:endParaRPr lang="nl-NL" dirty="0"/>
          </a:p>
        </p:txBody>
      </p:sp>
    </p:spTree>
    <p:extLst>
      <p:ext uri="{BB962C8B-B14F-4D97-AF65-F5344CB8AC3E}">
        <p14:creationId xmlns:p14="http://schemas.microsoft.com/office/powerpoint/2010/main" val="3557052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Onafhankelijkheid vervolgd</a:t>
            </a:r>
            <a:endParaRPr lang="nl-NL" dirty="0"/>
          </a:p>
        </p:txBody>
      </p:sp>
      <p:sp>
        <p:nvSpPr>
          <p:cNvPr id="3" name="Tijdelijke aanduiding voor inhoud 2"/>
          <p:cNvSpPr>
            <a:spLocks noGrp="1"/>
          </p:cNvSpPr>
          <p:nvPr>
            <p:ph idx="1"/>
          </p:nvPr>
        </p:nvSpPr>
        <p:spPr/>
        <p:txBody>
          <a:bodyPr anchor="ctr"/>
          <a:lstStyle/>
          <a:p>
            <a:r>
              <a:rPr lang="nl-NL" dirty="0" smtClean="0"/>
              <a:t>Dat betekent dat het bestuur van de Letselschaderaad of andere daarbinnen bestaande organen geen zeggenschap hebben over de inrichting van de door of namens de Commissie op te stellen reglementen en de daarop gebaseerde audits en </a:t>
            </a:r>
            <a:r>
              <a:rPr lang="nl-NL" dirty="0" err="1" smtClean="0"/>
              <a:t>self</a:t>
            </a:r>
            <a:r>
              <a:rPr lang="nl-NL" dirty="0" smtClean="0"/>
              <a:t>-assessments.</a:t>
            </a:r>
            <a:endParaRPr lang="nl-NL" dirty="0"/>
          </a:p>
        </p:txBody>
      </p:sp>
    </p:spTree>
    <p:extLst>
      <p:ext uri="{BB962C8B-B14F-4D97-AF65-F5344CB8AC3E}">
        <p14:creationId xmlns:p14="http://schemas.microsoft.com/office/powerpoint/2010/main" val="3015421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Richtlijnen zijn niet bindend</a:t>
            </a:r>
            <a:endParaRPr lang="nl-NL" dirty="0"/>
          </a:p>
        </p:txBody>
      </p:sp>
      <p:sp>
        <p:nvSpPr>
          <p:cNvPr id="3" name="Tijdelijke aanduiding voor inhoud 2"/>
          <p:cNvSpPr>
            <a:spLocks noGrp="1"/>
          </p:cNvSpPr>
          <p:nvPr>
            <p:ph idx="1"/>
          </p:nvPr>
        </p:nvSpPr>
        <p:spPr/>
        <p:txBody>
          <a:bodyPr anchor="ctr">
            <a:normAutofit/>
          </a:bodyPr>
          <a:lstStyle/>
          <a:p>
            <a:r>
              <a:rPr lang="nl-NL" dirty="0" smtClean="0"/>
              <a:t>Over materiële normering kan en mag verschillend worden gedacht maar er is binnen het huidige systeem van afwikkeling van personenschadezaken geen juridische basis om te kunnen denken dat normerings-richtlijnen van welke aard dan ook bindend kunnen zijn voor partijen bij de afwikkeling van een letselschade.</a:t>
            </a:r>
          </a:p>
          <a:p>
            <a:r>
              <a:rPr lang="nl-NL" dirty="0" smtClean="0"/>
              <a:t>Dat denken wij dus ook niet !!!</a:t>
            </a:r>
            <a:endParaRPr lang="nl-NL" dirty="0"/>
          </a:p>
        </p:txBody>
      </p:sp>
    </p:spTree>
    <p:extLst>
      <p:ext uri="{BB962C8B-B14F-4D97-AF65-F5344CB8AC3E}">
        <p14:creationId xmlns:p14="http://schemas.microsoft.com/office/powerpoint/2010/main" val="1983809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 </a:t>
            </a:r>
            <a:endParaRPr lang="nl-NL" dirty="0"/>
          </a:p>
        </p:txBody>
      </p:sp>
      <p:sp>
        <p:nvSpPr>
          <p:cNvPr id="3" name="Tijdelijke aanduiding voor inhoud 2"/>
          <p:cNvSpPr>
            <a:spLocks noGrp="1"/>
          </p:cNvSpPr>
          <p:nvPr>
            <p:ph idx="1"/>
          </p:nvPr>
        </p:nvSpPr>
        <p:spPr/>
        <p:txBody>
          <a:bodyPr anchor="ctr"/>
          <a:lstStyle/>
          <a:p>
            <a:r>
              <a:rPr lang="nl-NL" dirty="0" smtClean="0"/>
              <a:t>Normen over bijvoorbeeld dossierbehandeling, responstijden, snelheid van (door)betaling, inrichting medische adviezen kunnen en moeten op elkaar afgestemd worden voor de overzichtelijkheid en efficiëntie in het belang van de benadeelde. Dat kan alleen op basis van consensus binnen de Commissie.</a:t>
            </a:r>
            <a:endParaRPr lang="nl-NL" dirty="0"/>
          </a:p>
        </p:txBody>
      </p:sp>
      <p:sp>
        <p:nvSpPr>
          <p:cNvPr id="4" name="Tekstvak 3"/>
          <p:cNvSpPr txBox="1"/>
          <p:nvPr/>
        </p:nvSpPr>
        <p:spPr>
          <a:xfrm>
            <a:off x="7528620" y="877300"/>
            <a:ext cx="184666" cy="369332"/>
          </a:xfrm>
          <a:prstGeom prst="rect">
            <a:avLst/>
          </a:prstGeom>
          <a:noFill/>
        </p:spPr>
        <p:txBody>
          <a:bodyPr wrap="none" rtlCol="0">
            <a:spAutoFit/>
          </a:bodyPr>
          <a:lstStyle/>
          <a:p>
            <a:endParaRPr lang="nl-NL" dirty="0"/>
          </a:p>
        </p:txBody>
      </p:sp>
    </p:spTree>
    <p:extLst>
      <p:ext uri="{BB962C8B-B14F-4D97-AF65-F5344CB8AC3E}">
        <p14:creationId xmlns:p14="http://schemas.microsoft.com/office/powerpoint/2010/main" val="3134736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Yoga-lerares</a:t>
            </a:r>
            <a:r>
              <a:rPr lang="nl-NL" dirty="0" smtClean="0"/>
              <a:t> </a:t>
            </a:r>
            <a:r>
              <a:rPr lang="nl-NL" dirty="0" err="1" smtClean="0"/>
              <a:t>vs</a:t>
            </a:r>
            <a:r>
              <a:rPr lang="nl-NL" dirty="0" smtClean="0"/>
              <a:t> Yogi Tea</a:t>
            </a:r>
            <a:endParaRPr lang="nl-NL" dirty="0"/>
          </a:p>
        </p:txBody>
      </p:sp>
      <p:sp>
        <p:nvSpPr>
          <p:cNvPr id="3" name="Tijdelijke aanduiding voor inhoud 2"/>
          <p:cNvSpPr>
            <a:spLocks noGrp="1"/>
          </p:cNvSpPr>
          <p:nvPr>
            <p:ph idx="1"/>
          </p:nvPr>
        </p:nvSpPr>
        <p:spPr/>
        <p:txBody>
          <a:bodyPr anchor="ctr"/>
          <a:lstStyle/>
          <a:p>
            <a:r>
              <a:rPr lang="nl-NL" dirty="0" smtClean="0"/>
              <a:t>Het ontplofte theeglas </a:t>
            </a:r>
          </a:p>
          <a:p>
            <a:r>
              <a:rPr lang="nl-NL" dirty="0" smtClean="0"/>
              <a:t>ECLI:NL:RBMNE:2016:3598 (1 juli 2016)</a:t>
            </a:r>
          </a:p>
          <a:p>
            <a:r>
              <a:rPr lang="nl-NL" dirty="0" smtClean="0"/>
              <a:t>Ongeval januari 2014, 1</a:t>
            </a:r>
            <a:r>
              <a:rPr lang="nl-NL" baseline="30000" dirty="0" smtClean="0"/>
              <a:t>e</a:t>
            </a:r>
            <a:r>
              <a:rPr lang="nl-NL" dirty="0" smtClean="0"/>
              <a:t> en 2</a:t>
            </a:r>
            <a:r>
              <a:rPr lang="nl-NL" baseline="30000" dirty="0" smtClean="0"/>
              <a:t>e</a:t>
            </a:r>
            <a:r>
              <a:rPr lang="nl-NL" dirty="0" smtClean="0"/>
              <a:t> </a:t>
            </a:r>
            <a:r>
              <a:rPr lang="nl-NL" dirty="0" err="1" smtClean="0"/>
              <a:t>graads</a:t>
            </a:r>
            <a:r>
              <a:rPr lang="nl-NL" dirty="0" smtClean="0"/>
              <a:t> brandwonden; </a:t>
            </a:r>
            <a:r>
              <a:rPr lang="nl-NL" dirty="0" err="1" smtClean="0"/>
              <a:t>restloos</a:t>
            </a:r>
            <a:r>
              <a:rPr lang="nl-NL" dirty="0" smtClean="0"/>
              <a:t> genezen na enige maanden</a:t>
            </a:r>
          </a:p>
          <a:p>
            <a:r>
              <a:rPr lang="nl-NL" dirty="0" smtClean="0"/>
              <a:t>Aansprakelijkheid erkend</a:t>
            </a:r>
          </a:p>
          <a:p>
            <a:r>
              <a:rPr lang="nl-NL" dirty="0" smtClean="0"/>
              <a:t>Bezoek aan huisarts in juni 2015 </a:t>
            </a:r>
            <a:r>
              <a:rPr lang="nl-NL" dirty="0" err="1" smtClean="0"/>
              <a:t>ivm</a:t>
            </a:r>
            <a:r>
              <a:rPr lang="nl-NL" dirty="0" smtClean="0"/>
              <a:t> </a:t>
            </a:r>
            <a:r>
              <a:rPr lang="nl-NL" dirty="0" err="1" smtClean="0"/>
              <a:t>stressgerelateerde</a:t>
            </a:r>
            <a:r>
              <a:rPr lang="nl-NL" dirty="0" smtClean="0"/>
              <a:t> klachten</a:t>
            </a:r>
            <a:endParaRPr lang="nl-NL" dirty="0"/>
          </a:p>
        </p:txBody>
      </p:sp>
    </p:spTree>
    <p:extLst>
      <p:ext uri="{BB962C8B-B14F-4D97-AF65-F5344CB8AC3E}">
        <p14:creationId xmlns:p14="http://schemas.microsoft.com/office/powerpoint/2010/main" val="399692911"/>
      </p:ext>
    </p:extLst>
  </p:cSld>
  <p:clrMapOvr>
    <a:masterClrMapping/>
  </p:clrMapOvr>
</p:sld>
</file>

<file path=ppt/theme/theme1.xml><?xml version="1.0" encoding="utf-8"?>
<a:theme xmlns:a="http://schemas.openxmlformats.org/drawingml/2006/main" name="DLR_PPTGrid_Mac_97-2004_F_RH">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Char char="•"/>
          <a:tabLst/>
          <a:defRPr kumimoji="0" lang="nl-NL" sz="1000" b="0" i="0" u="none" strike="noStrike" cap="none" normalizeH="0" baseline="-25000">
            <a:ln>
              <a:noFill/>
            </a:ln>
            <a:solidFill>
              <a:srgbClr val="003399"/>
            </a:solidFill>
            <a:effectLst/>
            <a:latin typeface="Verdana" pitchFamily="-111"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Char char="•"/>
          <a:tabLst/>
          <a:defRPr kumimoji="0" lang="nl-NL" sz="1000" b="0" i="0" u="none" strike="noStrike" cap="none" normalizeH="0" baseline="-25000">
            <a:ln>
              <a:noFill/>
            </a:ln>
            <a:solidFill>
              <a:srgbClr val="003399"/>
            </a:solidFill>
            <a:effectLst/>
            <a:latin typeface="Verdana" pitchFamily="-111"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DLR_PPTGrid_Mac_97-2004_F_RH</Template>
  <TotalTime>3130</TotalTime>
  <Words>511</Words>
  <Application>Microsoft Office PowerPoint</Application>
  <PresentationFormat>Diavoorstelling (4:3)</PresentationFormat>
  <Paragraphs>42</Paragraphs>
  <Slides>13</Slides>
  <Notes>2</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13</vt:i4>
      </vt:variant>
    </vt:vector>
  </HeadingPairs>
  <TitlesOfParts>
    <vt:vector size="19" baseType="lpstr">
      <vt:lpstr>ＭＳ Ｐゴシック</vt:lpstr>
      <vt:lpstr>Arial</vt:lpstr>
      <vt:lpstr>Times</vt:lpstr>
      <vt:lpstr>Verdana</vt:lpstr>
      <vt:lpstr>Wingdings</vt:lpstr>
      <vt:lpstr>DLR_PPTGrid_Mac_97-2004_F_RH</vt:lpstr>
      <vt:lpstr>PowerPoint-presentatie</vt:lpstr>
      <vt:lpstr>PowerPoint-presentatie</vt:lpstr>
      <vt:lpstr>Kwaliteitsstelsel</vt:lpstr>
      <vt:lpstr>Samenhang in de toekomst</vt:lpstr>
      <vt:lpstr>Onafhankelijkheid</vt:lpstr>
      <vt:lpstr>Onafhankelijkheid vervolgd</vt:lpstr>
      <vt:lpstr>Richtlijnen zijn niet bindend</vt:lpstr>
      <vt:lpstr> </vt:lpstr>
      <vt:lpstr>Yoga-lerares vs Yogi Tea</vt:lpstr>
      <vt:lpstr>Theeglas vervolgd</vt:lpstr>
      <vt:lpstr>Vervolg 2</vt:lpstr>
      <vt:lpstr>De toekomst</vt:lpstr>
      <vt:lpstr>PowerPoint-presentatie</vt:lpstr>
    </vt:vector>
  </TitlesOfParts>
  <Company>Geinstalleerd door F13 BV (RB) voor:</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subject>Powerpoint Presentatie Grid</dc:subject>
  <dc:creator>sploo</dc:creator>
  <dc:description>_F</dc:description>
  <cp:lastModifiedBy>Plooij-van Vliet, Sonja</cp:lastModifiedBy>
  <cp:revision>299</cp:revision>
  <cp:lastPrinted>2017-11-15T12:50:46Z</cp:lastPrinted>
  <dcterms:created xsi:type="dcterms:W3CDTF">2017-03-21T12:36:05Z</dcterms:created>
  <dcterms:modified xsi:type="dcterms:W3CDTF">2017-11-15T12:50:51Z</dcterms:modified>
</cp:coreProperties>
</file>