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56" r:id="rId2"/>
    <p:sldId id="378" r:id="rId3"/>
    <p:sldId id="381" r:id="rId4"/>
    <p:sldId id="383" r:id="rId5"/>
    <p:sldId id="384" r:id="rId6"/>
    <p:sldId id="379" r:id="rId7"/>
    <p:sldId id="380" r:id="rId8"/>
    <p:sldId id="382" r:id="rId9"/>
    <p:sldId id="385" r:id="rId10"/>
  </p:sldIdLst>
  <p:sldSz cx="9144000" cy="6858000" type="screen4x3"/>
  <p:notesSz cx="6797675" cy="9926638"/>
  <p:defaultTextStyle>
    <a:defPPr>
      <a:defRPr lang="nl-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577" autoAdjust="0"/>
    <p:restoredTop sz="86398" autoAdjust="0"/>
  </p:normalViewPr>
  <p:slideViewPr>
    <p:cSldViewPr snapToGrid="0" snapToObjects="1">
      <p:cViewPr varScale="1">
        <p:scale>
          <a:sx n="76" d="100"/>
          <a:sy n="76" d="100"/>
        </p:scale>
        <p:origin x="1690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170087-4837-489A-9170-BD111E2E26C3}" type="datetimeFigureOut">
              <a:rPr lang="nl-NL" smtClean="0"/>
              <a:t>15-11-2017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69AD61-A3CB-43E8-833E-47747FE751E4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185537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E88427-736F-48E5-AB0B-6B2DE6C7E3F9}" type="datetimeFigureOut">
              <a:rPr lang="en-GB" smtClean="0"/>
              <a:pPr/>
              <a:t>15/11/2017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2BB00A-71ED-40C6-A1CF-164C43AE5CE4}" type="slidenum">
              <a:rPr lang="en-GB" smtClean="0"/>
              <a:pPr/>
              <a:t>‹nr.›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24737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2BB00A-71ED-40C6-A1CF-164C43AE5CE4}" type="slidenum">
              <a:rPr lang="en-GB" smtClean="0"/>
              <a:pPr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03952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5" y="1335600"/>
            <a:ext cx="5941025" cy="1512000"/>
          </a:xfrm>
        </p:spPr>
        <p:txBody>
          <a:bodyPr/>
          <a:lstStyle>
            <a:lvl1pPr>
              <a:lnSpc>
                <a:spcPts val="6000"/>
              </a:lnSpc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5" y="2966400"/>
            <a:ext cx="5941025" cy="1080000"/>
          </a:xfrm>
        </p:spPr>
        <p:txBody>
          <a:bodyPr/>
          <a:lstStyle>
            <a:lvl1pPr marL="0" indent="0" algn="l">
              <a:buNone/>
              <a:defRPr b="0" i="0">
                <a:solidFill>
                  <a:srgbClr val="FFFFFF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Click to edit subtitle</a:t>
            </a:r>
            <a:endParaRPr lang="en-GB" noProof="0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15/11/2017</a:t>
            </a:fld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  <p:sp>
        <p:nvSpPr>
          <p:cNvPr id="7" name="Tijdelijke aanduiding voor voettekst 6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/>
          <p:cNvSpPr>
            <a:spLocks noGrp="1"/>
          </p:cNvSpPr>
          <p:nvPr>
            <p:ph type="pic" idx="1" hasCustomPrompt="1"/>
          </p:nvPr>
        </p:nvSpPr>
        <p:spPr>
          <a:xfrm>
            <a:off x="491525" y="900000"/>
            <a:ext cx="8172000" cy="461815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dirty="0" smtClean="0"/>
              <a:t>Click on the icon to </a:t>
            </a:r>
            <a:br>
              <a:rPr lang="en-GB" noProof="0" dirty="0" smtClean="0"/>
            </a:br>
            <a:r>
              <a:rPr lang="en-GB" noProof="0" dirty="0" smtClean="0"/>
              <a:t>insert a picture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8172000" cy="360000"/>
          </a:xfrm>
        </p:spPr>
        <p:txBody>
          <a:bodyPr anchor="t" anchorCtr="0"/>
          <a:lstStyle>
            <a:lvl1pPr algn="l">
              <a:lnSpc>
                <a:spcPts val="2500"/>
              </a:lnSpc>
              <a:defRPr sz="2000" b="1" baseline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8" name="Tijdelijke aanduiding voor datum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15/11/2017</a:t>
            </a:fld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  <p:sp>
        <p:nvSpPr>
          <p:cNvPr id="10" name="Tijdelijke aanduiding voor voettekst 9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Pictur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>
          <a:xfrm>
            <a:off x="491525" y="1335600"/>
            <a:ext cx="5580000" cy="1512000"/>
          </a:xfrm>
        </p:spPr>
        <p:txBody>
          <a:bodyPr/>
          <a:lstStyle>
            <a:lvl1pPr>
              <a:lnSpc>
                <a:spcPts val="6000"/>
              </a:lnSpc>
              <a:defRPr sz="7000" baseline="0">
                <a:solidFill>
                  <a:schemeClr val="bg1"/>
                </a:solidFill>
              </a:defRPr>
            </a:lvl1pPr>
          </a:lstStyle>
          <a:p>
            <a:r>
              <a:rPr lang="en-GB" noProof="0" dirty="0" smtClean="0"/>
              <a:t>Click to edit title</a:t>
            </a:r>
            <a:endParaRPr lang="en-GB" noProof="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 hasCustomPrompt="1"/>
          </p:nvPr>
        </p:nvSpPr>
        <p:spPr>
          <a:xfrm>
            <a:off x="491525" y="2966400"/>
            <a:ext cx="5580000" cy="1080000"/>
          </a:xfrm>
        </p:spPr>
        <p:txBody>
          <a:bodyPr/>
          <a:lstStyle>
            <a:lvl1pPr marL="0" indent="0" algn="l">
              <a:buNone/>
              <a:defRPr b="0" i="0">
                <a:solidFill>
                  <a:srgbClr val="FFFFFF"/>
                </a:solidFill>
                <a:latin typeface="Museo Sans 100"/>
                <a:cs typeface="Museo Sans 10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noProof="0" dirty="0" smtClean="0"/>
              <a:t>Insert a picture and move it backwards with right mouse button &gt; send to back</a:t>
            </a:r>
            <a:endParaRPr lang="en-GB" noProof="0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 baseline="0"/>
            </a:lvl1pPr>
            <a:lvl3pPr>
              <a:defRPr baseline="0"/>
            </a:lvl3pPr>
            <a:lvl5pPr>
              <a:defRPr baseline="0"/>
            </a:lvl5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15/11/2017</a:t>
            </a:fld>
            <a:endParaRPr lang="en-GB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 marL="0" indent="0">
              <a:buFontTx/>
              <a:buNone/>
              <a:defRPr/>
            </a:lvl1pPr>
            <a:lvl2pPr marL="0" indent="0">
              <a:buFontTx/>
              <a:buNone/>
              <a:defRPr/>
            </a:lvl2pPr>
            <a:lvl3pPr marL="0" indent="0">
              <a:buFontTx/>
              <a:buNone/>
              <a:defRPr/>
            </a:lvl3pPr>
            <a:lvl4pPr marL="0" indent="0">
              <a:buFontTx/>
              <a:buNone/>
              <a:defRPr/>
            </a:lvl4pPr>
            <a:lvl5pPr marL="0" indent="0">
              <a:buFontTx/>
              <a:buNone/>
              <a:defRPr baseline="0"/>
            </a:lvl5pPr>
          </a:lstStyle>
          <a:p>
            <a:pPr lvl="0"/>
            <a:r>
              <a:rPr lang="en-GB" noProof="0" smtClean="0"/>
              <a:t>Click to edit text</a:t>
            </a:r>
          </a:p>
          <a:p>
            <a:pPr lvl="1"/>
            <a:r>
              <a:rPr lang="en-GB" noProof="0" smtClean="0"/>
              <a:t>Second level text</a:t>
            </a:r>
          </a:p>
          <a:p>
            <a:pPr lvl="2"/>
            <a:r>
              <a:rPr lang="en-GB" noProof="0" smtClean="0"/>
              <a:t>Third level text</a:t>
            </a:r>
          </a:p>
          <a:p>
            <a:pPr lvl="3"/>
            <a:r>
              <a:rPr lang="en-GB" noProof="0" smtClean="0"/>
              <a:t>Forth level text</a:t>
            </a:r>
          </a:p>
          <a:p>
            <a:pPr lvl="4"/>
            <a:r>
              <a:rPr lang="en-GB" noProof="0" smtClean="0"/>
              <a:t>Fifth level text</a:t>
            </a:r>
            <a:endParaRPr lang="en-GB" noProof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15/11/2017</a:t>
            </a:fld>
            <a:endParaRPr lang="en-GB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inhoud 2"/>
          <p:cNvSpPr>
            <a:spLocks noGrp="1"/>
          </p:cNvSpPr>
          <p:nvPr>
            <p:ph sz="half" idx="1" hasCustomPrompt="1"/>
          </p:nvPr>
        </p:nvSpPr>
        <p:spPr>
          <a:xfrm>
            <a:off x="493200" y="1296000"/>
            <a:ext cx="4014000" cy="4680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648200" y="1295999"/>
            <a:ext cx="4015325" cy="46800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5" name="Tijdelijke aanduiding voo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15/11/2017</a:t>
            </a:fld>
            <a:endParaRPr lang="en-GB" noProof="0"/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1296000"/>
            <a:ext cx="3997924" cy="355000"/>
          </a:xfrm>
        </p:spPr>
        <p:txBody>
          <a:bodyPr anchor="t" anchorCtr="0"/>
          <a:lstStyle>
            <a:lvl1pPr marL="0" indent="0">
              <a:buNone/>
              <a:defRPr sz="20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600200"/>
            <a:ext cx="39996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5" name="Tijdelijke aanduiding voor tekst 4"/>
          <p:cNvSpPr>
            <a:spLocks noGrp="1"/>
          </p:cNvSpPr>
          <p:nvPr>
            <p:ph type="body" sz="quarter" idx="3" hasCustomPrompt="1"/>
          </p:nvPr>
        </p:nvSpPr>
        <p:spPr>
          <a:xfrm>
            <a:off x="4645026" y="1296000"/>
            <a:ext cx="4014000" cy="355000"/>
          </a:xfrm>
        </p:spPr>
        <p:txBody>
          <a:bodyPr anchor="t" anchorCtr="0"/>
          <a:lstStyle>
            <a:lvl1pPr marL="0" indent="0">
              <a:buNone/>
              <a:defRPr sz="20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 edit text</a:t>
            </a:r>
          </a:p>
        </p:txBody>
      </p:sp>
      <p:sp>
        <p:nvSpPr>
          <p:cNvPr id="6" name="Tijdelijke aanduiding voor inhoud 5"/>
          <p:cNvSpPr>
            <a:spLocks noGrp="1"/>
          </p:cNvSpPr>
          <p:nvPr>
            <p:ph sz="quarter" idx="4" hasCustomPrompt="1"/>
          </p:nvPr>
        </p:nvSpPr>
        <p:spPr>
          <a:xfrm>
            <a:off x="4645025" y="1600200"/>
            <a:ext cx="40140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15/11/2017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3999599" cy="828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1296000"/>
            <a:ext cx="3997924" cy="355000"/>
          </a:xfrm>
        </p:spPr>
        <p:txBody>
          <a:bodyPr anchor="t" anchorCtr="0"/>
          <a:lstStyle>
            <a:lvl1pPr marL="0" indent="0">
              <a:buNone/>
              <a:defRPr sz="2000" b="0" i="0"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dirty="0" smtClean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600200"/>
            <a:ext cx="39996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15/11/2017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488950"/>
            <a:ext cx="4014000" cy="50292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smtClean="0"/>
              <a:t>Click on the icon to </a:t>
            </a:r>
            <a:br>
              <a:rPr lang="en-GB" noProof="0" smtClean="0"/>
            </a:br>
            <a:r>
              <a:rPr lang="en-GB" noProof="0" smtClean="0"/>
              <a:t>insert a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>
          <a:xfrm>
            <a:off x="491525" y="396000"/>
            <a:ext cx="3999599" cy="828000"/>
          </a:xfrm>
        </p:spPr>
        <p:txBody>
          <a:bodyPr/>
          <a:lstStyle>
            <a:lvl1pPr>
              <a:defRPr/>
            </a:lvl1pPr>
          </a:lstStyle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 hasCustomPrompt="1"/>
          </p:nvPr>
        </p:nvSpPr>
        <p:spPr>
          <a:xfrm>
            <a:off x="493200" y="1296000"/>
            <a:ext cx="3997924" cy="355000"/>
          </a:xfrm>
        </p:spPr>
        <p:txBody>
          <a:bodyPr anchor="t" anchorCtr="0"/>
          <a:lstStyle>
            <a:lvl1pPr marL="0" indent="0">
              <a:buNone/>
              <a:defRPr sz="2000" b="0" i="0">
                <a:solidFill>
                  <a:schemeClr val="tx1"/>
                </a:solidFill>
                <a:latin typeface="Museo Sans 900"/>
                <a:cs typeface="Museo Sans 900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noProof="0" smtClean="0"/>
              <a:t>Click to edit text</a:t>
            </a:r>
          </a:p>
        </p:txBody>
      </p:sp>
      <p:sp>
        <p:nvSpPr>
          <p:cNvPr id="4" name="Tijdelijke aanduiding voor inhoud 3"/>
          <p:cNvSpPr>
            <a:spLocks noGrp="1"/>
          </p:cNvSpPr>
          <p:nvPr>
            <p:ph sz="half" idx="2" hasCustomPrompt="1"/>
          </p:nvPr>
        </p:nvSpPr>
        <p:spPr>
          <a:xfrm>
            <a:off x="491524" y="1600200"/>
            <a:ext cx="3999600" cy="43758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GB" noProof="0" dirty="0" smtClean="0"/>
              <a:t>Click to edit text in bullets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7" name="Tijdelijke aanduiding voo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15/11/2017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noProof="0"/>
          </a:p>
        </p:txBody>
      </p:sp>
      <p:sp>
        <p:nvSpPr>
          <p:cNvPr id="9" name="Tijdelijke aanduiding voor dia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  <p:sp>
        <p:nvSpPr>
          <p:cNvPr id="10" name="Tijdelijke aanduiding voor afbeelding 2"/>
          <p:cNvSpPr>
            <a:spLocks noGrp="1"/>
          </p:cNvSpPr>
          <p:nvPr>
            <p:ph type="pic" idx="13" hasCustomPrompt="1"/>
          </p:nvPr>
        </p:nvSpPr>
        <p:spPr>
          <a:xfrm>
            <a:off x="4643999" y="488950"/>
            <a:ext cx="4014000" cy="2430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 baseline="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smtClean="0"/>
              <a:t>Click on the icon to </a:t>
            </a:r>
            <a:br>
              <a:rPr lang="en-GB" noProof="0" smtClean="0"/>
            </a:br>
            <a:r>
              <a:rPr lang="en-GB" noProof="0" smtClean="0"/>
              <a:t>insert a picture</a:t>
            </a:r>
          </a:p>
        </p:txBody>
      </p:sp>
      <p:sp>
        <p:nvSpPr>
          <p:cNvPr id="11" name="Tijdelijke aanduiding voor afbeelding 2"/>
          <p:cNvSpPr>
            <a:spLocks noGrp="1"/>
          </p:cNvSpPr>
          <p:nvPr>
            <p:ph type="pic" idx="14" hasCustomPrompt="1"/>
          </p:nvPr>
        </p:nvSpPr>
        <p:spPr>
          <a:xfrm>
            <a:off x="4643999" y="3088800"/>
            <a:ext cx="4014000" cy="2430000"/>
          </a:xfrm>
          <a:solidFill>
            <a:schemeClr val="bg1">
              <a:lumMod val="85000"/>
            </a:schemeClr>
          </a:solidFill>
        </p:spPr>
        <p:txBody>
          <a:bodyPr tIns="180000"/>
          <a:lstStyle>
            <a:lvl1pPr marL="0" indent="0" algn="ctr">
              <a:buNone/>
              <a:defRPr sz="16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noProof="0" smtClean="0"/>
              <a:t>Click on the icon to </a:t>
            </a:r>
            <a:br>
              <a:rPr lang="en-GB" noProof="0" smtClean="0"/>
            </a:br>
            <a:r>
              <a:rPr lang="en-GB" noProof="0" smtClean="0"/>
              <a:t>insert a picture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baseline="0"/>
            </a:lvl1pPr>
          </a:lstStyle>
          <a:p>
            <a:r>
              <a:rPr lang="en-GB" noProof="0" dirty="0" smtClean="0"/>
              <a:t>Click to edit title </a:t>
            </a:r>
            <a:endParaRPr lang="en-GB" noProof="0" dirty="0"/>
          </a:p>
        </p:txBody>
      </p:sp>
      <p:sp>
        <p:nvSpPr>
          <p:cNvPr id="6" name="Tijdelijke aanduiding voor datum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973AC-957D-C346-BA56-D82065FA2AEB}" type="datetimeFigureOut">
              <a:rPr lang="en-GB" noProof="0" smtClean="0"/>
              <a:pPr/>
              <a:t>15/11/2017</a:t>
            </a:fld>
            <a:endParaRPr lang="en-GB" noProof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  <p:sp>
        <p:nvSpPr>
          <p:cNvPr id="8" name="Tijdelijke aanduiding voor voettekst 7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noProof="0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/>
          <p:cNvSpPr>
            <a:spLocks noGrp="1"/>
          </p:cNvSpPr>
          <p:nvPr>
            <p:ph type="title"/>
          </p:nvPr>
        </p:nvSpPr>
        <p:spPr>
          <a:xfrm>
            <a:off x="491525" y="396000"/>
            <a:ext cx="8172000" cy="828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GB" noProof="0" smtClean="0"/>
              <a:t>Click to edit title</a:t>
            </a:r>
            <a:endParaRPr lang="en-GB" noProof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idx="1"/>
          </p:nvPr>
        </p:nvSpPr>
        <p:spPr>
          <a:xfrm>
            <a:off x="491524" y="1295401"/>
            <a:ext cx="8172000" cy="46800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pPr lvl="0"/>
            <a:r>
              <a:rPr lang="en-GB" noProof="0" dirty="0" smtClean="0"/>
              <a:t>Click to edit text</a:t>
            </a:r>
          </a:p>
          <a:p>
            <a:pPr lvl="1"/>
            <a:r>
              <a:rPr lang="en-GB" noProof="0" dirty="0" smtClean="0"/>
              <a:t>Second level text</a:t>
            </a:r>
          </a:p>
          <a:p>
            <a:pPr lvl="2"/>
            <a:r>
              <a:rPr lang="en-GB" noProof="0" dirty="0" smtClean="0"/>
              <a:t>Third level text</a:t>
            </a:r>
          </a:p>
          <a:p>
            <a:pPr lvl="3"/>
            <a:r>
              <a:rPr lang="en-GB" noProof="0" dirty="0" smtClean="0"/>
              <a:t>Forth level text</a:t>
            </a:r>
          </a:p>
          <a:p>
            <a:pPr lvl="4"/>
            <a:r>
              <a:rPr lang="en-GB" noProof="0" dirty="0" smtClean="0"/>
              <a:t>Fifth level text</a:t>
            </a:r>
            <a:endParaRPr lang="en-GB" noProof="0" dirty="0"/>
          </a:p>
        </p:txBody>
      </p:sp>
      <p:sp>
        <p:nvSpPr>
          <p:cNvPr id="4" name="Tijdelijke aanduiding voor datum 3"/>
          <p:cNvSpPr>
            <a:spLocks noGrp="1"/>
          </p:cNvSpPr>
          <p:nvPr>
            <p:ph type="dt" sz="half" idx="2"/>
          </p:nvPr>
        </p:nvSpPr>
        <p:spPr>
          <a:xfrm>
            <a:off x="817200" y="6217570"/>
            <a:ext cx="756000" cy="240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>
                <a:solidFill>
                  <a:schemeClr val="tx1"/>
                </a:solidFill>
                <a:latin typeface="Museo Sans 100"/>
                <a:cs typeface="Museo Sans 100"/>
              </a:defRPr>
            </a:lvl1pPr>
          </a:lstStyle>
          <a:p>
            <a:fld id="{F10973AC-957D-C346-BA56-D82065FA2AEB}" type="datetimeFigureOut">
              <a:rPr lang="en-GB" noProof="0" smtClean="0"/>
              <a:pPr/>
              <a:t>15/11/2017</a:t>
            </a:fld>
            <a:endParaRPr lang="en-GB" noProof="0"/>
          </a:p>
        </p:txBody>
      </p:sp>
      <p:sp>
        <p:nvSpPr>
          <p:cNvPr id="5" name="Tijdelijke aanduiding voor voettekst 4"/>
          <p:cNvSpPr>
            <a:spLocks noGrp="1"/>
          </p:cNvSpPr>
          <p:nvPr>
            <p:ph type="ftr" sz="quarter" idx="3"/>
          </p:nvPr>
        </p:nvSpPr>
        <p:spPr>
          <a:xfrm>
            <a:off x="1573200" y="6217570"/>
            <a:ext cx="5102920" cy="240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tx2"/>
                </a:solidFill>
                <a:latin typeface="+mn-lt"/>
                <a:cs typeface="Museo Sans 500"/>
              </a:defRPr>
            </a:lvl1pPr>
          </a:lstStyle>
          <a:p>
            <a:endParaRPr lang="en-GB" noProof="0"/>
          </a:p>
        </p:txBody>
      </p:sp>
      <p:sp>
        <p:nvSpPr>
          <p:cNvPr id="6" name="Tijdelijke aanduiding voor dianummer 5"/>
          <p:cNvSpPr>
            <a:spLocks noGrp="1"/>
          </p:cNvSpPr>
          <p:nvPr>
            <p:ph type="sldNum" sz="quarter" idx="4"/>
          </p:nvPr>
        </p:nvSpPr>
        <p:spPr>
          <a:xfrm>
            <a:off x="491525" y="6217570"/>
            <a:ext cx="324000" cy="2403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 algn="l">
              <a:defRPr sz="1000" b="0" i="0">
                <a:solidFill>
                  <a:schemeClr val="tx2"/>
                </a:solidFill>
                <a:latin typeface="+mn-lt"/>
                <a:cs typeface="Museo Sans 500"/>
              </a:defRPr>
            </a:lvl1pPr>
          </a:lstStyle>
          <a:p>
            <a:fld id="{8C6BC05E-DB9A-EB4A-A776-575FA40369A3}" type="slidenum">
              <a:rPr lang="en-GB" noProof="0" smtClean="0"/>
              <a:pPr/>
              <a:t>‹nr.›</a:t>
            </a:fld>
            <a:endParaRPr lang="en-GB" noProof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0" r:id="rId3"/>
    <p:sldLayoutId id="2147483659" r:id="rId4"/>
    <p:sldLayoutId id="2147483652" r:id="rId5"/>
    <p:sldLayoutId id="2147483653" r:id="rId6"/>
    <p:sldLayoutId id="2147483660" r:id="rId7"/>
    <p:sldLayoutId id="2147483661" r:id="rId8"/>
    <p:sldLayoutId id="2147483654" r:id="rId9"/>
    <p:sldLayoutId id="2147483655" r:id="rId10"/>
    <p:sldLayoutId id="2147483657" r:id="rId11"/>
  </p:sldLayoutIdLst>
  <p:transition/>
  <p:txStyles>
    <p:titleStyle>
      <a:lvl1pPr algn="l" defTabSz="457200" rtl="0" eaLnBrk="1" latinLnBrk="0" hangingPunct="1">
        <a:lnSpc>
          <a:spcPts val="3200"/>
        </a:lnSpc>
        <a:spcBef>
          <a:spcPct val="0"/>
        </a:spcBef>
        <a:buNone/>
        <a:defRPr sz="2800" b="0" i="0" kern="1200" baseline="0">
          <a:solidFill>
            <a:schemeClr val="tx2"/>
          </a:solidFill>
          <a:latin typeface="+mj-lt"/>
          <a:ea typeface="+mj-ea"/>
          <a:cs typeface="Museo Sans 700"/>
        </a:defRPr>
      </a:lvl1pPr>
    </p:titleStyle>
    <p:bodyStyle>
      <a:lvl1pPr marL="288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 baseline="0">
          <a:solidFill>
            <a:schemeClr val="tx1"/>
          </a:solidFill>
          <a:latin typeface="+mn-lt"/>
          <a:ea typeface="+mn-ea"/>
          <a:cs typeface="Museo Sans 500"/>
        </a:defRPr>
      </a:lvl1pPr>
      <a:lvl2pPr marL="576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>
          <a:solidFill>
            <a:schemeClr val="tx1"/>
          </a:solidFill>
          <a:latin typeface="+mn-lt"/>
          <a:ea typeface="+mn-ea"/>
          <a:cs typeface="Museo Sans 500"/>
        </a:defRPr>
      </a:lvl2pPr>
      <a:lvl3pPr marL="864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 baseline="0">
          <a:solidFill>
            <a:schemeClr val="tx1"/>
          </a:solidFill>
          <a:latin typeface="+mn-lt"/>
          <a:ea typeface="+mn-ea"/>
          <a:cs typeface="Museo Sans 500"/>
        </a:defRPr>
      </a:lvl3pPr>
      <a:lvl4pPr marL="1152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>
          <a:solidFill>
            <a:schemeClr val="tx1"/>
          </a:solidFill>
          <a:latin typeface="+mn-lt"/>
          <a:ea typeface="+mn-ea"/>
          <a:cs typeface="Museo Sans 500"/>
        </a:defRPr>
      </a:lvl4pPr>
      <a:lvl5pPr marL="1440000" indent="-288000" algn="l" defTabSz="457200" rtl="0" eaLnBrk="1" latinLnBrk="0" hangingPunct="1">
        <a:lnSpc>
          <a:spcPts val="2500"/>
        </a:lnSpc>
        <a:spcBef>
          <a:spcPts val="0"/>
        </a:spcBef>
        <a:buSzPct val="130000"/>
        <a:buFont typeface="Arial"/>
        <a:buChar char="•"/>
        <a:defRPr sz="2000" b="0" i="0" kern="1200">
          <a:solidFill>
            <a:schemeClr val="tx1"/>
          </a:solidFill>
          <a:latin typeface="+mn-lt"/>
          <a:ea typeface="+mn-ea"/>
          <a:cs typeface="Museo Sans 50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professorlindenbergh.nl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sz="5400" dirty="0" smtClean="0"/>
              <a:t>De </a:t>
            </a:r>
            <a:r>
              <a:rPr lang="en-GB" sz="5400" dirty="0" err="1" smtClean="0"/>
              <a:t>toekomst</a:t>
            </a:r>
            <a:r>
              <a:rPr lang="en-GB" sz="5400" dirty="0" smtClean="0"/>
              <a:t> van </a:t>
            </a:r>
            <a:r>
              <a:rPr lang="en-GB" sz="5400" dirty="0" err="1" smtClean="0"/>
              <a:t>letselschade</a:t>
            </a:r>
            <a:r>
              <a:rPr lang="en-GB" sz="5400" dirty="0" smtClean="0"/>
              <a:t/>
            </a:r>
            <a:br>
              <a:rPr lang="en-GB" sz="5400" dirty="0" smtClean="0"/>
            </a:br>
            <a:endParaRPr lang="en-GB" sz="540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>
          <a:xfrm>
            <a:off x="491525" y="3806686"/>
            <a:ext cx="6777955" cy="1180873"/>
          </a:xfrm>
        </p:spPr>
        <p:txBody>
          <a:bodyPr/>
          <a:lstStyle/>
          <a:p>
            <a:endParaRPr lang="nl-NL" sz="2800" dirty="0" smtClean="0"/>
          </a:p>
          <a:p>
            <a:endParaRPr lang="nl-NL" sz="2800" dirty="0" smtClean="0"/>
          </a:p>
          <a:p>
            <a:r>
              <a:rPr lang="en-US" sz="2800" b="1" dirty="0" smtClean="0"/>
              <a:t>Prof. </a:t>
            </a:r>
            <a:r>
              <a:rPr lang="en-US" sz="2800" b="1" dirty="0" err="1" smtClean="0"/>
              <a:t>mr.</a:t>
            </a:r>
            <a:r>
              <a:rPr lang="en-US" sz="2800" b="1" dirty="0" smtClean="0"/>
              <a:t> S.D. </a:t>
            </a:r>
            <a:r>
              <a:rPr lang="en-US" sz="2800" b="1" dirty="0" err="1" smtClean="0"/>
              <a:t>Lindenbergh</a:t>
            </a:r>
            <a:endParaRPr lang="en-US" sz="2800" b="1" dirty="0" smtClean="0"/>
          </a:p>
          <a:p>
            <a:endParaRPr lang="en-US" sz="2800" dirty="0"/>
          </a:p>
          <a:p>
            <a:r>
              <a:rPr lang="en-US" sz="2800" dirty="0" smtClean="0">
                <a:hlinkClick r:id="rId3"/>
              </a:rPr>
              <a:t>www.professorlindenbergh.nl</a:t>
            </a:r>
            <a:endParaRPr lang="en-US" sz="2800" dirty="0" smtClean="0"/>
          </a:p>
          <a:p>
            <a:r>
              <a:rPr lang="en-US" sz="2800" dirty="0" smtClean="0"/>
              <a:t> </a:t>
            </a:r>
            <a:endParaRPr lang="nl-NL" sz="2800" dirty="0" smtClean="0"/>
          </a:p>
          <a:p>
            <a:endParaRPr lang="nl-NL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Terug</a:t>
            </a:r>
            <a:r>
              <a:rPr lang="en-US" dirty="0" smtClean="0"/>
              <a:t> en </a:t>
            </a:r>
            <a:r>
              <a:rPr lang="en-US" dirty="0" err="1" smtClean="0"/>
              <a:t>vooruit</a:t>
            </a:r>
            <a:r>
              <a:rPr lang="en-US" dirty="0" smtClean="0"/>
              <a:t>: </a:t>
            </a:r>
            <a:r>
              <a:rPr lang="en-US" dirty="0" err="1" smtClean="0"/>
              <a:t>drie</a:t>
            </a:r>
            <a:r>
              <a:rPr lang="en-US" dirty="0" smtClean="0"/>
              <a:t> </a:t>
            </a:r>
            <a:r>
              <a:rPr lang="en-US" dirty="0" err="1" smtClean="0"/>
              <a:t>lijnen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Schade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Recht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Afwikkeling</a:t>
            </a: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8287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Terugblik</a:t>
            </a:r>
            <a:r>
              <a:rPr lang="en-US" dirty="0" smtClean="0"/>
              <a:t> 1 (</a:t>
            </a:r>
            <a:r>
              <a:rPr lang="en-US" dirty="0" err="1" smtClean="0"/>
              <a:t>schade</a:t>
            </a:r>
            <a:r>
              <a:rPr lang="en-US" dirty="0" smtClean="0"/>
              <a:t>)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r>
              <a:rPr lang="en-US" dirty="0" err="1" smtClean="0"/>
              <a:t>Terugdringing</a:t>
            </a:r>
            <a:r>
              <a:rPr lang="en-US" dirty="0" smtClean="0"/>
              <a:t> </a:t>
            </a:r>
            <a:r>
              <a:rPr lang="en-US" dirty="0" err="1" smtClean="0"/>
              <a:t>eigenschuldverweer</a:t>
            </a:r>
            <a:endParaRPr lang="en-US" dirty="0" smtClean="0"/>
          </a:p>
          <a:p>
            <a:endParaRPr lang="en-US" dirty="0"/>
          </a:p>
          <a:p>
            <a:r>
              <a:rPr lang="en-US" dirty="0" err="1"/>
              <a:t>Erkenning</a:t>
            </a:r>
            <a:r>
              <a:rPr lang="en-US" dirty="0"/>
              <a:t> </a:t>
            </a:r>
            <a:r>
              <a:rPr lang="en-US" dirty="0" err="1"/>
              <a:t>bgk</a:t>
            </a:r>
            <a:r>
              <a:rPr lang="en-US" dirty="0"/>
              <a:t> </a:t>
            </a:r>
            <a:r>
              <a:rPr lang="en-US" dirty="0" err="1"/>
              <a:t>als</a:t>
            </a:r>
            <a:r>
              <a:rPr lang="en-US" dirty="0"/>
              <a:t> </a:t>
            </a:r>
            <a:r>
              <a:rPr lang="en-US" dirty="0" err="1" smtClean="0"/>
              <a:t>schade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Tegemoetkoming</a:t>
            </a:r>
            <a:r>
              <a:rPr lang="en-US" dirty="0" smtClean="0"/>
              <a:t> </a:t>
            </a:r>
            <a:r>
              <a:rPr lang="en-US" dirty="0" err="1" smtClean="0"/>
              <a:t>bewijs</a:t>
            </a:r>
            <a:r>
              <a:rPr lang="en-US" dirty="0" smtClean="0"/>
              <a:t> </a:t>
            </a:r>
            <a:r>
              <a:rPr lang="en-US" dirty="0" err="1" smtClean="0"/>
              <a:t>vav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Erkenning</a:t>
            </a:r>
            <a:r>
              <a:rPr lang="en-US" dirty="0" smtClean="0"/>
              <a:t> wrongful birth/-life</a:t>
            </a:r>
          </a:p>
          <a:p>
            <a:endParaRPr lang="en-US" dirty="0"/>
          </a:p>
          <a:p>
            <a:r>
              <a:rPr lang="en-US" dirty="0" err="1" smtClean="0"/>
              <a:t>Erkenning</a:t>
            </a:r>
            <a:r>
              <a:rPr lang="en-US" dirty="0" smtClean="0"/>
              <a:t> ‘</a:t>
            </a:r>
            <a:r>
              <a:rPr lang="en-US" dirty="0" err="1" smtClean="0"/>
              <a:t>shockschade</a:t>
            </a:r>
            <a:r>
              <a:rPr lang="en-US" dirty="0" smtClean="0"/>
              <a:t>’</a:t>
            </a:r>
            <a:endParaRPr lang="en-US" dirty="0"/>
          </a:p>
          <a:p>
            <a:endParaRPr lang="en-US" dirty="0" smtClean="0"/>
          </a:p>
          <a:p>
            <a:r>
              <a:rPr lang="en-US" dirty="0" err="1" smtClean="0"/>
              <a:t>Opkomst</a:t>
            </a:r>
            <a:r>
              <a:rPr lang="en-US" dirty="0" smtClean="0"/>
              <a:t> </a:t>
            </a:r>
            <a:r>
              <a:rPr lang="en-US" dirty="0" err="1" smtClean="0"/>
              <a:t>zorgschade</a:t>
            </a:r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11247742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Terugblik</a:t>
            </a:r>
            <a:r>
              <a:rPr lang="en-US" dirty="0" smtClean="0"/>
              <a:t> 2 (</a:t>
            </a:r>
            <a:r>
              <a:rPr lang="en-US" dirty="0" err="1" smtClean="0"/>
              <a:t>recht</a:t>
            </a:r>
            <a:r>
              <a:rPr lang="en-US" dirty="0" smtClean="0"/>
              <a:t>)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NJ 1988/275 </a:t>
            </a:r>
            <a:r>
              <a:rPr lang="en-US" dirty="0" err="1" smtClean="0"/>
              <a:t>smeerolie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NJ 1992/714 </a:t>
            </a:r>
            <a:r>
              <a:rPr lang="en-US" dirty="0" err="1" smtClean="0"/>
              <a:t>aidsbesmetting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NJ 1999/145 wrongful birth, </a:t>
            </a:r>
            <a:r>
              <a:rPr lang="en-US" dirty="0"/>
              <a:t>NJ 2006/600 wrongful life</a:t>
            </a:r>
          </a:p>
          <a:p>
            <a:endParaRPr lang="en-US" dirty="0"/>
          </a:p>
          <a:p>
            <a:r>
              <a:rPr lang="en-US" dirty="0" smtClean="0"/>
              <a:t>NJ 1999/564 </a:t>
            </a:r>
            <a:r>
              <a:rPr lang="en-US" dirty="0" err="1" smtClean="0"/>
              <a:t>Kruidhof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NJ 2001/433 </a:t>
            </a:r>
            <a:r>
              <a:rPr lang="en-US" dirty="0" err="1" smtClean="0"/>
              <a:t>Zwolsche</a:t>
            </a:r>
            <a:r>
              <a:rPr lang="en-US" dirty="0" smtClean="0"/>
              <a:t> </a:t>
            </a:r>
            <a:r>
              <a:rPr lang="en-US" dirty="0" err="1" smtClean="0"/>
              <a:t>Algemeene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NJ 2002/240 ‘</a:t>
            </a:r>
            <a:r>
              <a:rPr lang="en-US" dirty="0" err="1" smtClean="0"/>
              <a:t>shockschade</a:t>
            </a:r>
            <a:r>
              <a:rPr lang="en-US" dirty="0" smtClean="0"/>
              <a:t>’</a:t>
            </a:r>
          </a:p>
          <a:p>
            <a:endParaRPr lang="en-US" dirty="0" smtClean="0"/>
          </a:p>
          <a:p>
            <a:r>
              <a:rPr lang="en-US" dirty="0" smtClean="0"/>
              <a:t>NJ 2008/331 </a:t>
            </a:r>
            <a:r>
              <a:rPr lang="en-US" dirty="0" err="1" smtClean="0"/>
              <a:t>Kooiker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2010 </a:t>
            </a:r>
            <a:r>
              <a:rPr lang="en-US" dirty="0" err="1" smtClean="0"/>
              <a:t>invoering</a:t>
            </a:r>
            <a:r>
              <a:rPr lang="en-US" dirty="0" smtClean="0"/>
              <a:t> </a:t>
            </a:r>
            <a:r>
              <a:rPr lang="en-US" dirty="0" err="1" smtClean="0"/>
              <a:t>deelgeschilregeling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NJ 2011/465 </a:t>
            </a:r>
            <a:r>
              <a:rPr lang="en-US" dirty="0" err="1" smtClean="0"/>
              <a:t>hangmat</a:t>
            </a:r>
            <a:endParaRPr lang="en-US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53315989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Terugblik</a:t>
            </a:r>
            <a:r>
              <a:rPr lang="en-US" dirty="0" smtClean="0"/>
              <a:t> 3 (</a:t>
            </a:r>
            <a:r>
              <a:rPr lang="en-US" dirty="0" err="1" smtClean="0"/>
              <a:t>afwikkeling</a:t>
            </a:r>
            <a:r>
              <a:rPr lang="en-US" dirty="0" smtClean="0"/>
              <a:t>)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524" y="1003852"/>
            <a:ext cx="8172000" cy="4971549"/>
          </a:xfrm>
        </p:spPr>
        <p:txBody>
          <a:bodyPr/>
          <a:lstStyle/>
          <a:p>
            <a:r>
              <a:rPr lang="en-US" dirty="0" smtClean="0"/>
              <a:t>1989 </a:t>
            </a:r>
            <a:r>
              <a:rPr lang="en-US" dirty="0" err="1" smtClean="0"/>
              <a:t>oprichting</a:t>
            </a:r>
            <a:r>
              <a:rPr lang="en-US" dirty="0" smtClean="0"/>
              <a:t> LSA, 1992 start Grotius</a:t>
            </a:r>
          </a:p>
          <a:p>
            <a:endParaRPr lang="en-US" dirty="0"/>
          </a:p>
          <a:p>
            <a:r>
              <a:rPr lang="en-US" dirty="0" smtClean="0"/>
              <a:t>1997-1998 </a:t>
            </a:r>
            <a:r>
              <a:rPr lang="en-US" dirty="0" err="1" smtClean="0"/>
              <a:t>oprichting</a:t>
            </a:r>
            <a:r>
              <a:rPr lang="en-US" dirty="0" smtClean="0"/>
              <a:t> ASP, NPP, PIV, PEOPIL</a:t>
            </a:r>
          </a:p>
          <a:p>
            <a:endParaRPr lang="en-US" dirty="0"/>
          </a:p>
          <a:p>
            <a:r>
              <a:rPr lang="en-US" dirty="0" smtClean="0"/>
              <a:t>2003 ‘</a:t>
            </a:r>
            <a:r>
              <a:rPr lang="en-US" dirty="0" err="1" smtClean="0"/>
              <a:t>Onderhandelen</a:t>
            </a:r>
            <a:r>
              <a:rPr lang="en-US" dirty="0" smtClean="0"/>
              <a:t> met het </a:t>
            </a:r>
            <a:r>
              <a:rPr lang="en-US" dirty="0" err="1" smtClean="0"/>
              <a:t>mes</a:t>
            </a:r>
            <a:r>
              <a:rPr lang="en-US" dirty="0" smtClean="0"/>
              <a:t> op </a:t>
            </a:r>
            <a:r>
              <a:rPr lang="en-US" dirty="0" err="1" smtClean="0"/>
              <a:t>tafel</a:t>
            </a:r>
            <a:r>
              <a:rPr lang="en-US" dirty="0" smtClean="0"/>
              <a:t>’ (Rapport SO)</a:t>
            </a:r>
          </a:p>
          <a:p>
            <a:endParaRPr lang="en-US" dirty="0"/>
          </a:p>
          <a:p>
            <a:r>
              <a:rPr lang="en-US" dirty="0" err="1" smtClean="0"/>
              <a:t>Opkomst</a:t>
            </a:r>
            <a:r>
              <a:rPr lang="en-US" dirty="0" smtClean="0"/>
              <a:t> mediation</a:t>
            </a:r>
          </a:p>
          <a:p>
            <a:endParaRPr lang="en-US" dirty="0"/>
          </a:p>
          <a:p>
            <a:r>
              <a:rPr lang="en-US" dirty="0" smtClean="0"/>
              <a:t>2006 GBL (</a:t>
            </a:r>
            <a:r>
              <a:rPr lang="en-US" dirty="0" err="1" smtClean="0"/>
              <a:t>herzien</a:t>
            </a:r>
            <a:r>
              <a:rPr lang="en-US" dirty="0" smtClean="0"/>
              <a:t> in 2012)</a:t>
            </a:r>
          </a:p>
          <a:p>
            <a:endParaRPr lang="en-US" dirty="0"/>
          </a:p>
          <a:p>
            <a:r>
              <a:rPr lang="en-US" dirty="0" smtClean="0"/>
              <a:t>2007 </a:t>
            </a:r>
            <a:r>
              <a:rPr lang="en-US" dirty="0" err="1" smtClean="0"/>
              <a:t>Keurmerk</a:t>
            </a:r>
            <a:r>
              <a:rPr lang="en-US" dirty="0" smtClean="0"/>
              <a:t>, 2009 </a:t>
            </a:r>
            <a:r>
              <a:rPr lang="en-US" dirty="0" err="1" smtClean="0"/>
              <a:t>Letselschaderaad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2010 GOMA (</a:t>
            </a:r>
            <a:r>
              <a:rPr lang="en-US" dirty="0" err="1" smtClean="0"/>
              <a:t>thans</a:t>
            </a:r>
            <a:r>
              <a:rPr lang="en-US" dirty="0" smtClean="0"/>
              <a:t> op </a:t>
            </a:r>
            <a:r>
              <a:rPr lang="en-US" dirty="0" err="1" smtClean="0"/>
              <a:t>weg</a:t>
            </a:r>
            <a:r>
              <a:rPr lang="en-US" dirty="0" smtClean="0"/>
              <a:t> </a:t>
            </a:r>
            <a:r>
              <a:rPr lang="en-US" dirty="0" err="1" smtClean="0"/>
              <a:t>naar</a:t>
            </a:r>
            <a:r>
              <a:rPr lang="en-US" dirty="0" smtClean="0"/>
              <a:t> 2.0)</a:t>
            </a:r>
          </a:p>
          <a:p>
            <a:endParaRPr lang="en-US" dirty="0"/>
          </a:p>
          <a:p>
            <a:r>
              <a:rPr lang="en-US" dirty="0" smtClean="0"/>
              <a:t>2010 </a:t>
            </a:r>
            <a:r>
              <a:rPr lang="en-US" dirty="0" err="1" smtClean="0"/>
              <a:t>Deelgeschilprocedure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2017 </a:t>
            </a:r>
            <a:r>
              <a:rPr lang="en-US" dirty="0" err="1" smtClean="0"/>
              <a:t>Handreiking</a:t>
            </a:r>
            <a:r>
              <a:rPr lang="en-US" dirty="0" smtClean="0"/>
              <a:t> </a:t>
            </a:r>
            <a:r>
              <a:rPr lang="en-US" dirty="0" err="1" smtClean="0"/>
              <a:t>zorgschade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709326346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Vooruitblik</a:t>
            </a:r>
            <a:r>
              <a:rPr lang="en-US" dirty="0" smtClean="0"/>
              <a:t> 1 (</a:t>
            </a:r>
            <a:r>
              <a:rPr lang="en-US" dirty="0" err="1" smtClean="0"/>
              <a:t>schade</a:t>
            </a:r>
            <a:r>
              <a:rPr lang="en-US" dirty="0" smtClean="0"/>
              <a:t>)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524" y="1013791"/>
            <a:ext cx="8172000" cy="4961610"/>
          </a:xfrm>
        </p:spPr>
        <p:txBody>
          <a:bodyPr/>
          <a:lstStyle/>
          <a:p>
            <a:r>
              <a:rPr lang="en-US" dirty="0" smtClean="0"/>
              <a:t>Meer </a:t>
            </a:r>
            <a:r>
              <a:rPr lang="en-US" dirty="0" err="1" smtClean="0"/>
              <a:t>risico’s</a:t>
            </a:r>
            <a:endParaRPr lang="en-US" dirty="0"/>
          </a:p>
          <a:p>
            <a:pPr lvl="1"/>
            <a:r>
              <a:rPr lang="en-US" dirty="0" err="1"/>
              <a:t>m</a:t>
            </a:r>
            <a:r>
              <a:rPr lang="en-US" dirty="0" err="1" smtClean="0"/>
              <a:t>eer</a:t>
            </a:r>
            <a:r>
              <a:rPr lang="en-US" dirty="0" smtClean="0"/>
              <a:t> </a:t>
            </a:r>
            <a:r>
              <a:rPr lang="en-US" dirty="0" err="1" smtClean="0"/>
              <a:t>rotondes</a:t>
            </a:r>
            <a:r>
              <a:rPr lang="en-US" dirty="0" smtClean="0"/>
              <a:t>, maar </a:t>
            </a:r>
          </a:p>
          <a:p>
            <a:pPr lvl="1"/>
            <a:r>
              <a:rPr lang="en-US" dirty="0" err="1" smtClean="0"/>
              <a:t>aantal</a:t>
            </a:r>
            <a:r>
              <a:rPr lang="en-US" dirty="0" smtClean="0"/>
              <a:t> </a:t>
            </a:r>
            <a:r>
              <a:rPr lang="en-US" dirty="0" err="1" smtClean="0"/>
              <a:t>verkeersongevallen</a:t>
            </a:r>
            <a:r>
              <a:rPr lang="en-US" dirty="0" smtClean="0"/>
              <a:t> in 4 </a:t>
            </a:r>
            <a:r>
              <a:rPr lang="en-US" dirty="0" err="1" smtClean="0"/>
              <a:t>jaar</a:t>
            </a:r>
            <a:r>
              <a:rPr lang="en-US" dirty="0" smtClean="0"/>
              <a:t> 27% </a:t>
            </a:r>
            <a:r>
              <a:rPr lang="en-US" dirty="0" err="1" smtClean="0"/>
              <a:t>gestegen</a:t>
            </a:r>
            <a:r>
              <a:rPr lang="en-US" dirty="0" smtClean="0"/>
              <a:t>; </a:t>
            </a:r>
            <a:r>
              <a:rPr lang="en-US" dirty="0" err="1" smtClean="0"/>
              <a:t>daarvoor</a:t>
            </a:r>
            <a:r>
              <a:rPr lang="en-US" dirty="0" smtClean="0"/>
              <a:t> </a:t>
            </a:r>
            <a:r>
              <a:rPr lang="en-US" dirty="0" err="1" smtClean="0"/>
              <a:t>jaarlijkse</a:t>
            </a:r>
            <a:r>
              <a:rPr lang="en-US" dirty="0" smtClean="0"/>
              <a:t> </a:t>
            </a:r>
            <a:r>
              <a:rPr lang="en-US" dirty="0" err="1" smtClean="0"/>
              <a:t>daling</a:t>
            </a:r>
            <a:r>
              <a:rPr lang="en-US" dirty="0" smtClean="0"/>
              <a:t> van 1 a 2% </a:t>
            </a:r>
          </a:p>
          <a:p>
            <a:pPr lvl="1"/>
            <a:r>
              <a:rPr lang="en-US" dirty="0" smtClean="0"/>
              <a:t>smartphone + factor 23</a:t>
            </a:r>
          </a:p>
          <a:p>
            <a:pPr lvl="1"/>
            <a:r>
              <a:rPr lang="en-US" dirty="0" err="1"/>
              <a:t>g</a:t>
            </a:r>
            <a:r>
              <a:rPr lang="en-US" dirty="0" err="1" smtClean="0"/>
              <a:t>roeiend</a:t>
            </a:r>
            <a:r>
              <a:rPr lang="en-US" dirty="0" smtClean="0"/>
              <a:t> </a:t>
            </a:r>
            <a:r>
              <a:rPr lang="en-US" dirty="0" err="1" smtClean="0"/>
              <a:t>aantal</a:t>
            </a:r>
            <a:r>
              <a:rPr lang="en-US" dirty="0" smtClean="0"/>
              <a:t> </a:t>
            </a:r>
            <a:r>
              <a:rPr lang="en-US" dirty="0" err="1" smtClean="0"/>
              <a:t>verkeersdoden</a:t>
            </a:r>
            <a:r>
              <a:rPr lang="en-US" dirty="0" smtClean="0"/>
              <a:t> door e-bikes</a:t>
            </a:r>
          </a:p>
          <a:p>
            <a:pPr lvl="1"/>
            <a:r>
              <a:rPr lang="en-US" dirty="0" err="1"/>
              <a:t>g</a:t>
            </a:r>
            <a:r>
              <a:rPr lang="en-US" dirty="0" err="1" smtClean="0"/>
              <a:t>roeiend</a:t>
            </a:r>
            <a:r>
              <a:rPr lang="en-US" dirty="0" smtClean="0"/>
              <a:t> </a:t>
            </a:r>
            <a:r>
              <a:rPr lang="en-US" dirty="0" err="1" smtClean="0"/>
              <a:t>aantal</a:t>
            </a:r>
            <a:r>
              <a:rPr lang="en-US" dirty="0" smtClean="0"/>
              <a:t> </a:t>
            </a:r>
            <a:r>
              <a:rPr lang="en-US" dirty="0" err="1" smtClean="0"/>
              <a:t>verkeersslachtoffers</a:t>
            </a:r>
            <a:r>
              <a:rPr lang="en-US" dirty="0" smtClean="0"/>
              <a:t> </a:t>
            </a:r>
            <a:r>
              <a:rPr lang="en-US" dirty="0" err="1" smtClean="0"/>
              <a:t>onder</a:t>
            </a:r>
            <a:r>
              <a:rPr lang="en-US" dirty="0" smtClean="0"/>
              <a:t> </a:t>
            </a:r>
            <a:r>
              <a:rPr lang="en-US" dirty="0" err="1" smtClean="0"/>
              <a:t>tieners</a:t>
            </a:r>
            <a:endParaRPr lang="en-US" dirty="0" smtClean="0"/>
          </a:p>
          <a:p>
            <a:pPr lvl="1"/>
            <a:r>
              <a:rPr lang="en-US" dirty="0" err="1"/>
              <a:t>a</a:t>
            </a:r>
            <a:r>
              <a:rPr lang="en-US" dirty="0" err="1" smtClean="0"/>
              <a:t>rboveiligheid</a:t>
            </a:r>
            <a:r>
              <a:rPr lang="en-US" dirty="0" smtClean="0"/>
              <a:t> (14% </a:t>
            </a:r>
            <a:r>
              <a:rPr lang="en-US" dirty="0" err="1" smtClean="0"/>
              <a:t>meer</a:t>
            </a:r>
            <a:r>
              <a:rPr lang="en-US" dirty="0" smtClean="0"/>
              <a:t> </a:t>
            </a:r>
            <a:r>
              <a:rPr lang="en-US" dirty="0" err="1" smtClean="0"/>
              <a:t>ongevallen</a:t>
            </a:r>
            <a:r>
              <a:rPr lang="en-US" dirty="0" smtClean="0"/>
              <a:t>, die </a:t>
            </a:r>
            <a:r>
              <a:rPr lang="en-US" dirty="0" err="1" smtClean="0"/>
              <a:t>kosten</a:t>
            </a:r>
            <a:r>
              <a:rPr lang="en-US" dirty="0" smtClean="0"/>
              <a:t> </a:t>
            </a:r>
            <a:r>
              <a:rPr lang="en-US" dirty="0" err="1" smtClean="0"/>
              <a:t>inspectietijd</a:t>
            </a:r>
            <a:r>
              <a:rPr lang="en-US" dirty="0" smtClean="0"/>
              <a:t>)</a:t>
            </a:r>
          </a:p>
          <a:p>
            <a:pPr lvl="1"/>
            <a:r>
              <a:rPr lang="en-US" dirty="0" err="1"/>
              <a:t>e</a:t>
            </a:r>
            <a:r>
              <a:rPr lang="en-US" dirty="0" err="1" smtClean="0"/>
              <a:t>ieren</a:t>
            </a:r>
            <a:r>
              <a:rPr lang="en-US" dirty="0" smtClean="0"/>
              <a:t>, </a:t>
            </a:r>
            <a:r>
              <a:rPr lang="en-US" dirty="0" err="1" smtClean="0"/>
              <a:t>zalm</a:t>
            </a:r>
            <a:r>
              <a:rPr lang="en-US" dirty="0" smtClean="0"/>
              <a:t>, </a:t>
            </a:r>
            <a:r>
              <a:rPr lang="en-US" dirty="0" err="1" smtClean="0"/>
              <a:t>modificatiefouten</a:t>
            </a:r>
            <a:endParaRPr lang="en-US" dirty="0"/>
          </a:p>
          <a:p>
            <a:endParaRPr lang="en-US" dirty="0" smtClean="0"/>
          </a:p>
          <a:p>
            <a:r>
              <a:rPr lang="en-US" dirty="0" smtClean="0"/>
              <a:t>Meer </a:t>
            </a:r>
            <a:r>
              <a:rPr lang="en-US" dirty="0" err="1" smtClean="0"/>
              <a:t>robotica</a:t>
            </a:r>
            <a:r>
              <a:rPr lang="en-US" dirty="0" smtClean="0"/>
              <a:t>/</a:t>
            </a:r>
            <a:r>
              <a:rPr lang="en-US" dirty="0" err="1" smtClean="0"/>
              <a:t>domotica</a:t>
            </a:r>
            <a:endParaRPr lang="en-US" dirty="0" smtClean="0"/>
          </a:p>
          <a:p>
            <a:r>
              <a:rPr lang="en-US" dirty="0" smtClean="0"/>
              <a:t>Het </a:t>
            </a:r>
            <a:r>
              <a:rPr lang="en-US" dirty="0" err="1" smtClean="0"/>
              <a:t>whiplashdossier</a:t>
            </a:r>
            <a:r>
              <a:rPr lang="en-US" dirty="0" smtClean="0"/>
              <a:t>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inktvlek</a:t>
            </a:r>
            <a:endParaRPr lang="en-US" dirty="0" smtClean="0"/>
          </a:p>
          <a:p>
            <a:r>
              <a:rPr lang="en-US" dirty="0" smtClean="0"/>
              <a:t>BGK </a:t>
            </a:r>
            <a:r>
              <a:rPr lang="en-US" dirty="0" err="1" smtClean="0"/>
              <a:t>als</a:t>
            </a:r>
            <a:r>
              <a:rPr lang="en-US" dirty="0" smtClean="0"/>
              <a:t> </a:t>
            </a:r>
            <a:r>
              <a:rPr lang="en-US" dirty="0" err="1" smtClean="0"/>
              <a:t>splijtzwam</a:t>
            </a:r>
            <a:endParaRPr lang="en-US" dirty="0" smtClean="0"/>
          </a:p>
          <a:p>
            <a:r>
              <a:rPr lang="en-US" dirty="0" smtClean="0"/>
              <a:t>Meer </a:t>
            </a:r>
            <a:r>
              <a:rPr lang="en-US" dirty="0" err="1" smtClean="0"/>
              <a:t>zorgschade</a:t>
            </a:r>
            <a:endParaRPr lang="en-US" dirty="0" smtClean="0"/>
          </a:p>
          <a:p>
            <a:r>
              <a:rPr lang="en-US" dirty="0" smtClean="0"/>
              <a:t>Meer </a:t>
            </a:r>
            <a:r>
              <a:rPr lang="en-US" dirty="0" err="1" smtClean="0"/>
              <a:t>zelfstandigen</a:t>
            </a:r>
            <a:r>
              <a:rPr lang="en-US" dirty="0" smtClean="0"/>
              <a:t> (</a:t>
            </a:r>
            <a:r>
              <a:rPr lang="en-US" dirty="0" err="1" smtClean="0"/>
              <a:t>zzp</a:t>
            </a:r>
            <a:r>
              <a:rPr lang="en-US" dirty="0" smtClean="0"/>
              <a:t>)</a:t>
            </a:r>
          </a:p>
          <a:p>
            <a:r>
              <a:rPr lang="en-US" dirty="0" smtClean="0"/>
              <a:t>‘</a:t>
            </a:r>
            <a:r>
              <a:rPr lang="en-US" dirty="0" err="1" smtClean="0"/>
              <a:t>Grijze</a:t>
            </a:r>
            <a:r>
              <a:rPr lang="en-US" dirty="0" smtClean="0"/>
              <a:t> </a:t>
            </a:r>
            <a:r>
              <a:rPr lang="en-US" dirty="0" err="1" smtClean="0"/>
              <a:t>plaag</a:t>
            </a:r>
            <a:r>
              <a:rPr lang="en-US" dirty="0" smtClean="0"/>
              <a:t>’</a:t>
            </a:r>
          </a:p>
          <a:p>
            <a:r>
              <a:rPr lang="en-US" dirty="0" smtClean="0"/>
              <a:t>Meer </a:t>
            </a:r>
            <a:r>
              <a:rPr lang="en-US" dirty="0" err="1" smtClean="0"/>
              <a:t>onverzekerde</a:t>
            </a:r>
            <a:r>
              <a:rPr lang="en-US" dirty="0" smtClean="0"/>
              <a:t> </a:t>
            </a:r>
            <a:r>
              <a:rPr lang="en-US" dirty="0" err="1" smtClean="0"/>
              <a:t>risico’s</a:t>
            </a:r>
            <a:r>
              <a:rPr lang="en-US" dirty="0" smtClean="0"/>
              <a:t> (AVB </a:t>
            </a:r>
            <a:r>
              <a:rPr lang="en-US" dirty="0" err="1" smtClean="0"/>
              <a:t>blijft</a:t>
            </a:r>
            <a:r>
              <a:rPr lang="en-US" dirty="0" smtClean="0"/>
              <a:t> </a:t>
            </a:r>
            <a:r>
              <a:rPr lang="en-US" dirty="0" err="1" smtClean="0"/>
              <a:t>achter</a:t>
            </a:r>
            <a:r>
              <a:rPr lang="en-US" dirty="0" smtClean="0"/>
              <a:t> op 2,5 </a:t>
            </a:r>
            <a:r>
              <a:rPr lang="en-US" dirty="0" err="1" smtClean="0"/>
              <a:t>mio</a:t>
            </a:r>
            <a:r>
              <a:rPr lang="en-US" dirty="0" smtClean="0"/>
              <a:t>)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0504854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Vooruitblik</a:t>
            </a:r>
            <a:r>
              <a:rPr lang="en-US" dirty="0" smtClean="0"/>
              <a:t> 2 (</a:t>
            </a:r>
            <a:r>
              <a:rPr lang="en-US" dirty="0" err="1" smtClean="0"/>
              <a:t>recht</a:t>
            </a:r>
            <a:r>
              <a:rPr lang="en-US" dirty="0" smtClean="0"/>
              <a:t>)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524" y="1053548"/>
            <a:ext cx="8172000" cy="4921853"/>
          </a:xfrm>
        </p:spPr>
        <p:txBody>
          <a:bodyPr/>
          <a:lstStyle/>
          <a:p>
            <a:r>
              <a:rPr lang="en-US" dirty="0" err="1" smtClean="0"/>
              <a:t>Vergoeding</a:t>
            </a:r>
            <a:r>
              <a:rPr lang="en-US" dirty="0" smtClean="0"/>
              <a:t> van </a:t>
            </a:r>
            <a:r>
              <a:rPr lang="en-US" dirty="0" err="1" smtClean="0"/>
              <a:t>affectieschade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err="1" smtClean="0"/>
              <a:t>Normering</a:t>
            </a:r>
            <a:r>
              <a:rPr lang="en-US" dirty="0" smtClean="0"/>
              <a:t> BGK</a:t>
            </a:r>
          </a:p>
          <a:p>
            <a:endParaRPr lang="en-US" dirty="0"/>
          </a:p>
          <a:p>
            <a:r>
              <a:rPr lang="en-US" dirty="0" err="1" smtClean="0"/>
              <a:t>Een</a:t>
            </a:r>
            <a:r>
              <a:rPr lang="en-US" dirty="0" smtClean="0"/>
              <a:t> first </a:t>
            </a:r>
            <a:r>
              <a:rPr lang="en-US" dirty="0" err="1" smtClean="0"/>
              <a:t>partymodel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verkeerschades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err="1" smtClean="0"/>
              <a:t>Een</a:t>
            </a:r>
            <a:r>
              <a:rPr lang="en-US" dirty="0" smtClean="0"/>
              <a:t> first </a:t>
            </a:r>
            <a:r>
              <a:rPr lang="en-US" dirty="0" err="1" smtClean="0"/>
              <a:t>partymodel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beroepsziekten</a:t>
            </a:r>
            <a:r>
              <a:rPr lang="en-US" dirty="0" smtClean="0"/>
              <a:t>?</a:t>
            </a:r>
            <a:endParaRPr lang="en-US" dirty="0"/>
          </a:p>
          <a:p>
            <a:endParaRPr lang="en-US" dirty="0"/>
          </a:p>
          <a:p>
            <a:r>
              <a:rPr lang="en-US" dirty="0" err="1" smtClean="0"/>
              <a:t>Toch</a:t>
            </a:r>
            <a:r>
              <a:rPr lang="en-US" dirty="0" smtClean="0"/>
              <a:t> </a:t>
            </a:r>
            <a:r>
              <a:rPr lang="en-US" i="1" dirty="0" smtClean="0"/>
              <a:t>no fault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medisch</a:t>
            </a:r>
            <a:r>
              <a:rPr lang="en-US" dirty="0" smtClean="0"/>
              <a:t> </a:t>
            </a:r>
            <a:r>
              <a:rPr lang="en-US" dirty="0" err="1" smtClean="0"/>
              <a:t>letsel</a:t>
            </a:r>
            <a:r>
              <a:rPr lang="en-US" dirty="0" smtClean="0"/>
              <a:t> (‘</a:t>
            </a:r>
            <a:r>
              <a:rPr lang="en-US" dirty="0" err="1" smtClean="0"/>
              <a:t>teer</a:t>
            </a:r>
            <a:r>
              <a:rPr lang="en-US" dirty="0" smtClean="0"/>
              <a:t> </a:t>
            </a:r>
            <a:r>
              <a:rPr lang="en-US" dirty="0" err="1" smtClean="0"/>
              <a:t>gebied</a:t>
            </a:r>
            <a:r>
              <a:rPr lang="en-US" dirty="0" smtClean="0"/>
              <a:t>, </a:t>
            </a:r>
            <a:r>
              <a:rPr lang="en-US" dirty="0" err="1" smtClean="0"/>
              <a:t>volle</a:t>
            </a:r>
            <a:r>
              <a:rPr lang="en-US" dirty="0" smtClean="0"/>
              <a:t> </a:t>
            </a:r>
            <a:r>
              <a:rPr lang="en-US" dirty="0" err="1" smtClean="0"/>
              <a:t>oorlog</a:t>
            </a:r>
            <a:r>
              <a:rPr lang="en-US" dirty="0" smtClean="0"/>
              <a:t>’)?</a:t>
            </a:r>
          </a:p>
          <a:p>
            <a:endParaRPr lang="en-US" dirty="0"/>
          </a:p>
          <a:p>
            <a:r>
              <a:rPr lang="en-US" dirty="0" smtClean="0"/>
              <a:t>Third </a:t>
            </a:r>
            <a:r>
              <a:rPr lang="en-US" dirty="0" err="1" smtClean="0"/>
              <a:t>partymodel</a:t>
            </a:r>
            <a:r>
              <a:rPr lang="en-US" dirty="0" smtClean="0"/>
              <a:t> </a:t>
            </a:r>
            <a:r>
              <a:rPr lang="en-US" dirty="0" err="1" smtClean="0"/>
              <a:t>ook</a:t>
            </a:r>
            <a:r>
              <a:rPr lang="en-US" dirty="0" smtClean="0"/>
              <a:t> </a:t>
            </a:r>
            <a:r>
              <a:rPr lang="en-US" dirty="0" err="1" smtClean="0"/>
              <a:t>voor</a:t>
            </a:r>
            <a:r>
              <a:rPr lang="en-US" dirty="0" smtClean="0"/>
              <a:t> </a:t>
            </a:r>
            <a:r>
              <a:rPr lang="en-US" dirty="0" err="1" smtClean="0"/>
              <a:t>strafrechtelijke</a:t>
            </a:r>
            <a:r>
              <a:rPr lang="en-US" dirty="0" smtClean="0"/>
              <a:t> </a:t>
            </a:r>
            <a:r>
              <a:rPr lang="en-US" dirty="0" err="1" smtClean="0"/>
              <a:t>delicten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err="1" smtClean="0"/>
              <a:t>Gelijke</a:t>
            </a:r>
            <a:r>
              <a:rPr lang="en-US" dirty="0" smtClean="0"/>
              <a:t> </a:t>
            </a:r>
            <a:r>
              <a:rPr lang="en-US" dirty="0" err="1" smtClean="0"/>
              <a:t>behandeling</a:t>
            </a:r>
            <a:r>
              <a:rPr lang="en-US" dirty="0" smtClean="0"/>
              <a:t>: </a:t>
            </a:r>
            <a:r>
              <a:rPr lang="en-US" dirty="0" err="1" smtClean="0"/>
              <a:t>vav</a:t>
            </a:r>
            <a:r>
              <a:rPr lang="en-US" dirty="0" smtClean="0"/>
              <a:t> </a:t>
            </a:r>
            <a:r>
              <a:rPr lang="en-US" dirty="0" err="1" smtClean="0"/>
              <a:t>toch</a:t>
            </a:r>
            <a:r>
              <a:rPr lang="en-US" dirty="0" smtClean="0"/>
              <a:t> ‘</a:t>
            </a:r>
            <a:r>
              <a:rPr lang="en-US" dirty="0" err="1" smtClean="0"/>
              <a:t>normeren</a:t>
            </a:r>
            <a:r>
              <a:rPr lang="en-US" dirty="0" smtClean="0"/>
              <a:t>’?</a:t>
            </a:r>
          </a:p>
          <a:p>
            <a:endParaRPr lang="en-US" dirty="0"/>
          </a:p>
          <a:p>
            <a:r>
              <a:rPr lang="en-US" dirty="0" err="1" smtClean="0"/>
              <a:t>Fundamenteel</a:t>
            </a:r>
            <a:r>
              <a:rPr lang="en-US" dirty="0" smtClean="0"/>
              <a:t> </a:t>
            </a:r>
            <a:r>
              <a:rPr lang="en-US" dirty="0" err="1" smtClean="0"/>
              <a:t>debat</a:t>
            </a:r>
            <a:r>
              <a:rPr lang="en-US" dirty="0" smtClean="0"/>
              <a:t> over </a:t>
            </a:r>
            <a:r>
              <a:rPr lang="en-US" dirty="0" err="1" smtClean="0"/>
              <a:t>kindschades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err="1"/>
              <a:t>Zorgschade</a:t>
            </a:r>
            <a:r>
              <a:rPr lang="en-US" dirty="0"/>
              <a:t>: </a:t>
            </a:r>
            <a:r>
              <a:rPr lang="en-US" dirty="0" err="1"/>
              <a:t>grotere</a:t>
            </a:r>
            <a:r>
              <a:rPr lang="en-US" dirty="0"/>
              <a:t> </a:t>
            </a:r>
            <a:r>
              <a:rPr lang="en-US" dirty="0" err="1"/>
              <a:t>tweedeling</a:t>
            </a:r>
            <a:r>
              <a:rPr lang="en-US" dirty="0"/>
              <a:t>!</a:t>
            </a:r>
          </a:p>
          <a:p>
            <a:endParaRPr lang="en-US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65685870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Vooruitblik</a:t>
            </a:r>
            <a:r>
              <a:rPr lang="en-US" dirty="0" smtClean="0"/>
              <a:t> 3 (</a:t>
            </a:r>
            <a:r>
              <a:rPr lang="en-US" dirty="0" err="1" smtClean="0"/>
              <a:t>afwikkeling</a:t>
            </a:r>
            <a:r>
              <a:rPr lang="en-US" dirty="0" smtClean="0"/>
              <a:t>)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524" y="1610139"/>
            <a:ext cx="8172000" cy="4365262"/>
          </a:xfrm>
        </p:spPr>
        <p:txBody>
          <a:bodyPr/>
          <a:lstStyle/>
          <a:p>
            <a:r>
              <a:rPr lang="en-US" dirty="0" err="1"/>
              <a:t>Schadevoorkomingsclaims</a:t>
            </a:r>
            <a:r>
              <a:rPr lang="en-US" dirty="0"/>
              <a:t>?</a:t>
            </a:r>
          </a:p>
          <a:p>
            <a:endParaRPr lang="en-US" dirty="0"/>
          </a:p>
          <a:p>
            <a:r>
              <a:rPr lang="en-US" dirty="0" err="1" smtClean="0"/>
              <a:t>Herstelgericht</a:t>
            </a:r>
            <a:r>
              <a:rPr lang="en-US" dirty="0" smtClean="0"/>
              <a:t> (</a:t>
            </a:r>
            <a:r>
              <a:rPr lang="en-US" dirty="0" err="1" smtClean="0"/>
              <a:t>bevoorschotting</a:t>
            </a:r>
            <a:r>
              <a:rPr lang="en-US" dirty="0" smtClean="0"/>
              <a:t>)?</a:t>
            </a:r>
          </a:p>
          <a:p>
            <a:endParaRPr lang="en-US" dirty="0"/>
          </a:p>
          <a:p>
            <a:r>
              <a:rPr lang="en-US" dirty="0" err="1" smtClean="0"/>
              <a:t>Vaker</a:t>
            </a:r>
            <a:r>
              <a:rPr lang="en-US" dirty="0" smtClean="0"/>
              <a:t> </a:t>
            </a:r>
            <a:r>
              <a:rPr lang="en-US" dirty="0" err="1"/>
              <a:t>periodiek</a:t>
            </a:r>
            <a:endParaRPr lang="en-US" dirty="0"/>
          </a:p>
          <a:p>
            <a:endParaRPr lang="en-US" dirty="0"/>
          </a:p>
          <a:p>
            <a:r>
              <a:rPr lang="en-US" dirty="0" smtClean="0"/>
              <a:t>Meer </a:t>
            </a:r>
            <a:r>
              <a:rPr lang="en-US" dirty="0" err="1" smtClean="0"/>
              <a:t>fraudeprocedures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err="1" smtClean="0"/>
              <a:t>Benadeelde</a:t>
            </a:r>
            <a:r>
              <a:rPr lang="en-US" dirty="0" smtClean="0"/>
              <a:t> </a:t>
            </a:r>
            <a:r>
              <a:rPr lang="en-US" dirty="0" err="1" smtClean="0"/>
              <a:t>partij</a:t>
            </a:r>
            <a:endParaRPr lang="en-US" dirty="0" smtClean="0"/>
          </a:p>
          <a:p>
            <a:endParaRPr lang="en-US" dirty="0"/>
          </a:p>
          <a:p>
            <a:r>
              <a:rPr lang="en-US" dirty="0" err="1" smtClean="0"/>
              <a:t>Terroristische</a:t>
            </a:r>
            <a:r>
              <a:rPr lang="en-US" dirty="0" smtClean="0"/>
              <a:t> </a:t>
            </a:r>
            <a:r>
              <a:rPr lang="en-US" dirty="0" err="1" smtClean="0"/>
              <a:t>aanslag</a:t>
            </a:r>
            <a:r>
              <a:rPr lang="en-US" dirty="0" smtClean="0"/>
              <a:t>?</a:t>
            </a:r>
          </a:p>
          <a:p>
            <a:endParaRPr lang="en-US" dirty="0"/>
          </a:p>
          <a:p>
            <a:r>
              <a:rPr lang="en-US" dirty="0" err="1" smtClean="0"/>
              <a:t>Verharding</a:t>
            </a:r>
            <a:r>
              <a:rPr lang="en-US" dirty="0" smtClean="0"/>
              <a:t> of </a:t>
            </a:r>
            <a:r>
              <a:rPr lang="en-US" dirty="0" err="1" smtClean="0"/>
              <a:t>onderbezetting</a:t>
            </a:r>
            <a:r>
              <a:rPr lang="en-US" dirty="0" smtClean="0"/>
              <a:t>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9439890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Tot slot</a:t>
            </a:r>
            <a:endParaRPr lang="nl-N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1524" y="2295939"/>
            <a:ext cx="8172000" cy="3679462"/>
          </a:xfrm>
        </p:spPr>
        <p:txBody>
          <a:bodyPr/>
          <a:lstStyle/>
          <a:p>
            <a:r>
              <a:rPr lang="en-US" dirty="0"/>
              <a:t>DLR is nog </a:t>
            </a:r>
            <a:r>
              <a:rPr lang="en-US" dirty="0" err="1"/>
              <a:t>niet</a:t>
            </a:r>
            <a:r>
              <a:rPr lang="en-US" dirty="0"/>
              <a:t> </a:t>
            </a:r>
            <a:r>
              <a:rPr lang="en-US" dirty="0" err="1"/>
              <a:t>klaar</a:t>
            </a:r>
            <a:endParaRPr lang="nl-NL" dirty="0"/>
          </a:p>
          <a:p>
            <a:endParaRPr lang="en-US" dirty="0" smtClean="0"/>
          </a:p>
          <a:p>
            <a:r>
              <a:rPr lang="en-US" dirty="0" smtClean="0"/>
              <a:t>Op </a:t>
            </a:r>
            <a:r>
              <a:rPr lang="en-US" dirty="0" err="1" smtClean="0"/>
              <a:t>naar</a:t>
            </a:r>
            <a:r>
              <a:rPr lang="en-US" dirty="0" smtClean="0"/>
              <a:t> de </a:t>
            </a:r>
            <a:r>
              <a:rPr lang="en-US" dirty="0" err="1" smtClean="0"/>
              <a:t>volgende</a:t>
            </a:r>
            <a:r>
              <a:rPr lang="en-US" dirty="0" smtClean="0"/>
              <a:t> 20 </a:t>
            </a:r>
            <a:r>
              <a:rPr lang="en-US" dirty="0" err="1" smtClean="0"/>
              <a:t>jaar</a:t>
            </a:r>
            <a:r>
              <a:rPr lang="en-US" dirty="0" smtClean="0"/>
              <a:t>! 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78343788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theme1.xml><?xml version="1.0" encoding="utf-8"?>
<a:theme xmlns:a="http://schemas.openxmlformats.org/drawingml/2006/main" name="Erasmus_ESL_template_43_ENG">
  <a:themeElements>
    <a:clrScheme name="EUR_ESL">
      <a:dk1>
        <a:srgbClr val="002328"/>
      </a:dk1>
      <a:lt1>
        <a:sysClr val="window" lastClr="FFFFFF"/>
      </a:lt1>
      <a:dk2>
        <a:srgbClr val="BC0436"/>
      </a:dk2>
      <a:lt2>
        <a:srgbClr val="9C9C9C"/>
      </a:lt2>
      <a:accent1>
        <a:srgbClr val="801A99"/>
      </a:accent1>
      <a:accent2>
        <a:srgbClr val="00B4D2"/>
      </a:accent2>
      <a:accent3>
        <a:srgbClr val="00A22E"/>
      </a:accent3>
      <a:accent4>
        <a:srgbClr val="FFD700"/>
      </a:accent4>
      <a:accent5>
        <a:srgbClr val="FF9E00"/>
      </a:accent5>
      <a:accent6>
        <a:srgbClr val="BC0436"/>
      </a:accent6>
      <a:hlink>
        <a:srgbClr val="000000"/>
      </a:hlink>
      <a:folHlink>
        <a:srgbClr val="000000"/>
      </a:folHlink>
    </a:clrScheme>
    <a:fontScheme name="Erasmus_500-700">
      <a:majorFont>
        <a:latin typeface="Museo Sans 700"/>
        <a:ea typeface=""/>
        <a:cs typeface=""/>
      </a:majorFont>
      <a:minorFont>
        <a:latin typeface="Museo Sans 500"/>
        <a:ea typeface=""/>
        <a:cs typeface="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Presentatie2.potx" id="{91A6F19B-1627-48DA-98E7-F14FDCD95BC8}" vid="{9E373E47-EBED-4C2E-81E9-7C35F947BCD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Erasmus_ESL_template_43_ENG</Template>
  <TotalTime>3438</TotalTime>
  <Words>340</Words>
  <Application>Microsoft Office PowerPoint</Application>
  <PresentationFormat>Diavoorstelling (4:3)</PresentationFormat>
  <Paragraphs>117</Paragraphs>
  <Slides>9</Slides>
  <Notes>1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6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6" baseType="lpstr">
      <vt:lpstr>Arial</vt:lpstr>
      <vt:lpstr>Calibri</vt:lpstr>
      <vt:lpstr>Museo Sans 100</vt:lpstr>
      <vt:lpstr>Museo Sans 500</vt:lpstr>
      <vt:lpstr>Museo Sans 700</vt:lpstr>
      <vt:lpstr>Museo Sans 900</vt:lpstr>
      <vt:lpstr>Erasmus_ESL_template_43_ENG</vt:lpstr>
      <vt:lpstr>De toekomst van letselschade </vt:lpstr>
      <vt:lpstr>Terug en vooruit: drie lijnen</vt:lpstr>
      <vt:lpstr>Terugblik 1 (schade)</vt:lpstr>
      <vt:lpstr>Terugblik 2 (recht)</vt:lpstr>
      <vt:lpstr>Terugblik 3 (afwikkeling)</vt:lpstr>
      <vt:lpstr>Vooruitblik 1 (schade)</vt:lpstr>
      <vt:lpstr>Vooruitblik 2 (recht)</vt:lpstr>
      <vt:lpstr>Vooruitblik 3 (afwikkeling)</vt:lpstr>
      <vt:lpstr>Tot slot</vt:lpstr>
    </vt:vector>
  </TitlesOfParts>
  <Company>Erasmus School of Law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Aap noot mies</dc:title>
  <dc:creator>Siewert</dc:creator>
  <dc:description>ESL presentation_x000d_Version 3.0 - June 2015_x000d_Design: Fabrique_x000d_Template: Ton Persoon</dc:description>
  <cp:lastModifiedBy>Plooij-van Vliet, Sonja</cp:lastModifiedBy>
  <cp:revision>152</cp:revision>
  <cp:lastPrinted>2017-10-11T06:22:19Z</cp:lastPrinted>
  <dcterms:created xsi:type="dcterms:W3CDTF">2015-09-30T07:07:09Z</dcterms:created>
  <dcterms:modified xsi:type="dcterms:W3CDTF">2017-11-15T09:43:10Z</dcterms:modified>
</cp:coreProperties>
</file>