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76" r:id="rId2"/>
    <p:sldId id="280" r:id="rId3"/>
    <p:sldId id="282" r:id="rId4"/>
    <p:sldId id="281" r:id="rId5"/>
    <p:sldId id="283" r:id="rId6"/>
    <p:sldId id="284" r:id="rId7"/>
    <p:sldId id="285" r:id="rId8"/>
    <p:sldId id="286" r:id="rId9"/>
    <p:sldId id="287" r:id="rId10"/>
    <p:sldId id="288"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5B00"/>
    <a:srgbClr val="F37100"/>
    <a:srgbClr val="FF5A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7" autoAdjust="0"/>
    <p:restoredTop sz="94844"/>
  </p:normalViewPr>
  <p:slideViewPr>
    <p:cSldViewPr snapToGrid="0" snapToObjects="1">
      <p:cViewPr varScale="1">
        <p:scale>
          <a:sx n="73" d="100"/>
          <a:sy n="73" d="100"/>
        </p:scale>
        <p:origin x="65" y="14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68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2842C3-5064-F640-897F-1F3F57057284}" type="datetimeFigureOut">
              <a:rPr lang="nl-NL" smtClean="0"/>
              <a:t>15-11-2017</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59AF37-E8C6-674D-8BAE-1D7A03035B37}" type="slidenum">
              <a:rPr lang="nl-NL" smtClean="0"/>
              <a:t>‹nr.›</a:t>
            </a:fld>
            <a:endParaRPr lang="nl-NL"/>
          </a:p>
        </p:txBody>
      </p:sp>
    </p:spTree>
    <p:extLst>
      <p:ext uri="{BB962C8B-B14F-4D97-AF65-F5344CB8AC3E}">
        <p14:creationId xmlns:p14="http://schemas.microsoft.com/office/powerpoint/2010/main" val="688706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9052B-A769-4E47-A73E-77F50B1765D0}" type="datetimeFigureOut">
              <a:rPr lang="nl-NL" smtClean="0"/>
              <a:t>15-11-2017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Klikken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D657-4AC0-524A-997E-E8D6FC41B7DB}" type="slidenum">
              <a:rPr lang="nl-NL" smtClean="0"/>
              <a:t>‹nr.›</a:t>
            </a:fld>
            <a:endParaRPr lang="nl-NL"/>
          </a:p>
        </p:txBody>
      </p:sp>
    </p:spTree>
    <p:extLst>
      <p:ext uri="{BB962C8B-B14F-4D97-AF65-F5344CB8AC3E}">
        <p14:creationId xmlns:p14="http://schemas.microsoft.com/office/powerpoint/2010/main" val="68074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ED5B00"/>
        </a:solidFill>
        <a:effectLst/>
      </p:bgPr>
    </p:bg>
    <p:spTree>
      <p:nvGrpSpPr>
        <p:cNvPr id="1" name=""/>
        <p:cNvGrpSpPr/>
        <p:nvPr/>
      </p:nvGrpSpPr>
      <p:grpSpPr>
        <a:xfrm>
          <a:off x="0" y="0"/>
          <a:ext cx="0" cy="0"/>
          <a:chOff x="0" y="0"/>
          <a:chExt cx="0" cy="0"/>
        </a:xfrm>
      </p:grpSpPr>
      <p:sp>
        <p:nvSpPr>
          <p:cNvPr id="23" name="Rechthoek 22"/>
          <p:cNvSpPr/>
          <p:nvPr userDrawn="1"/>
        </p:nvSpPr>
        <p:spPr>
          <a:xfrm>
            <a:off x="0" y="0"/>
            <a:ext cx="12192000" cy="6858000"/>
          </a:xfrm>
          <a:prstGeom prst="rect">
            <a:avLst/>
          </a:prstGeom>
          <a:solidFill>
            <a:srgbClr val="ED5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0512" y="0"/>
            <a:ext cx="1874520" cy="1874520"/>
          </a:xfrm>
          <a:prstGeom prst="rect">
            <a:avLst/>
          </a:prstGeom>
        </p:spPr>
      </p:pic>
      <p:sp>
        <p:nvSpPr>
          <p:cNvPr id="3" name="Tijdelijke aanduiding voor tekst 2"/>
          <p:cNvSpPr>
            <a:spLocks noGrp="1"/>
          </p:cNvSpPr>
          <p:nvPr>
            <p:ph type="body" sz="quarter" idx="15" hasCustomPrompt="1"/>
          </p:nvPr>
        </p:nvSpPr>
        <p:spPr>
          <a:xfrm>
            <a:off x="1248988" y="2579536"/>
            <a:ext cx="9266612" cy="2031325"/>
          </a:xfrm>
        </p:spPr>
        <p:txBody>
          <a:bodyPr wrap="square">
            <a:spAutoFit/>
          </a:bodyPr>
          <a:lstStyle>
            <a:lvl1pPr marL="0" indent="0">
              <a:buNone/>
              <a:defRPr sz="7000" b="1" i="0" cap="none" baseline="0">
                <a:solidFill>
                  <a:schemeClr val="bg1"/>
                </a:solidFill>
                <a:latin typeface="Calibri" charset="0"/>
                <a:ea typeface="Calibri" charset="0"/>
                <a:cs typeface="Calibri" charset="0"/>
              </a:defRPr>
            </a:lvl1pPr>
          </a:lstStyle>
          <a:p>
            <a:pPr lvl="0"/>
            <a:r>
              <a:rPr lang="nl-NL" dirty="0" smtClean="0"/>
              <a:t>Titel van deze presentatie</a:t>
            </a:r>
            <a:endParaRPr lang="nl-NL" dirty="0"/>
          </a:p>
        </p:txBody>
      </p:sp>
      <p:sp>
        <p:nvSpPr>
          <p:cNvPr id="4" name="Tijdelijke aanduiding voor tekst 3"/>
          <p:cNvSpPr>
            <a:spLocks noGrp="1"/>
          </p:cNvSpPr>
          <p:nvPr>
            <p:ph type="body" sz="quarter" idx="16" hasCustomPrompt="1"/>
          </p:nvPr>
        </p:nvSpPr>
        <p:spPr>
          <a:xfrm>
            <a:off x="1249363" y="4717389"/>
            <a:ext cx="9266237" cy="598488"/>
          </a:xfrm>
        </p:spPr>
        <p:txBody>
          <a:bodyPr/>
          <a:lstStyle>
            <a:lvl1pPr marL="0" indent="0">
              <a:buFont typeface="Arial" charset="0"/>
              <a:buNone/>
              <a:defRPr sz="2600" b="0" i="0">
                <a:solidFill>
                  <a:schemeClr val="accent3"/>
                </a:solidFill>
                <a:latin typeface="Calibri" charset="0"/>
                <a:ea typeface="Calibri" charset="0"/>
                <a:cs typeface="Calibri" charset="0"/>
              </a:defRPr>
            </a:lvl1pPr>
          </a:lstStyle>
          <a:p>
            <a:pPr lvl="0"/>
            <a:r>
              <a:rPr lang="nl-NL" dirty="0" smtClean="0"/>
              <a:t>Subtitel</a:t>
            </a:r>
            <a:endParaRPr lang="nl-NL" dirty="0"/>
          </a:p>
        </p:txBody>
      </p:sp>
    </p:spTree>
    <p:extLst>
      <p:ext uri="{BB962C8B-B14F-4D97-AF65-F5344CB8AC3E}">
        <p14:creationId xmlns:p14="http://schemas.microsoft.com/office/powerpoint/2010/main" val="1593687624"/>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ard">
    <p:spTree>
      <p:nvGrpSpPr>
        <p:cNvPr id="1" name=""/>
        <p:cNvGrpSpPr/>
        <p:nvPr/>
      </p:nvGrpSpPr>
      <p:grpSpPr>
        <a:xfrm>
          <a:off x="0" y="0"/>
          <a:ext cx="0" cy="0"/>
          <a:chOff x="0" y="0"/>
          <a:chExt cx="0" cy="0"/>
        </a:xfrm>
      </p:grpSpPr>
      <p:sp>
        <p:nvSpPr>
          <p:cNvPr id="12" name="Tijdelijke aanduiding voor inhoud 11"/>
          <p:cNvSpPr>
            <a:spLocks noGrp="1"/>
          </p:cNvSpPr>
          <p:nvPr>
            <p:ph sz="quarter" idx="10" hasCustomPrompt="1"/>
          </p:nvPr>
        </p:nvSpPr>
        <p:spPr>
          <a:xfrm>
            <a:off x="1981200" y="1916113"/>
            <a:ext cx="9659938" cy="4357687"/>
          </a:xfrm>
        </p:spPr>
        <p:txBody>
          <a:bodyPr/>
          <a:lstStyle>
            <a:lvl1pPr>
              <a:defRPr b="0">
                <a:latin typeface="+mj-lt"/>
              </a:defRPr>
            </a:lvl1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hasCustomPrompt="1"/>
          </p:nvPr>
        </p:nvSpPr>
        <p:spPr/>
        <p:txBody>
          <a:bodyPr/>
          <a:lstStyle/>
          <a:p>
            <a:r>
              <a:rPr lang="nl-NL" dirty="0" smtClean="0"/>
              <a:t>Klik om de titel te bewerken</a:t>
            </a:r>
            <a:endParaRPr lang="nl-NL" dirty="0"/>
          </a:p>
        </p:txBody>
      </p:sp>
    </p:spTree>
    <p:extLst>
      <p:ext uri="{BB962C8B-B14F-4D97-AF65-F5344CB8AC3E}">
        <p14:creationId xmlns:p14="http://schemas.microsoft.com/office/powerpoint/2010/main" val="169185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somming met koppen">
    <p:spTree>
      <p:nvGrpSpPr>
        <p:cNvPr id="1" name=""/>
        <p:cNvGrpSpPr/>
        <p:nvPr/>
      </p:nvGrpSpPr>
      <p:grpSpPr>
        <a:xfrm>
          <a:off x="0" y="0"/>
          <a:ext cx="0" cy="0"/>
          <a:chOff x="0" y="0"/>
          <a:chExt cx="0" cy="0"/>
        </a:xfrm>
      </p:grpSpPr>
      <p:sp>
        <p:nvSpPr>
          <p:cNvPr id="4" name="Tijdelijke aanduiding voor tekst 3"/>
          <p:cNvSpPr>
            <a:spLocks noGrp="1"/>
          </p:cNvSpPr>
          <p:nvPr>
            <p:ph type="body" sz="quarter" idx="10" hasCustomPrompt="1"/>
          </p:nvPr>
        </p:nvSpPr>
        <p:spPr>
          <a:xfrm>
            <a:off x="1992313" y="1916113"/>
            <a:ext cx="9648825" cy="4357687"/>
          </a:xfrm>
          <a:ln>
            <a:noFill/>
          </a:ln>
        </p:spPr>
        <p:txBody>
          <a:bodyPr/>
          <a:lstStyle>
            <a:lvl1pPr marL="0" indent="0">
              <a:buFont typeface="Arial" charset="0"/>
              <a:buNone/>
              <a:defRPr sz="2200" b="1" i="0" baseline="0">
                <a:solidFill>
                  <a:schemeClr val="accent2"/>
                </a:solidFill>
                <a:latin typeface="Calibri" charset="0"/>
                <a:ea typeface="Calibri" charset="0"/>
                <a:cs typeface="Calibri" charset="0"/>
              </a:defRPr>
            </a:lvl1pPr>
            <a:lvl2pPr marL="526950" indent="-285750">
              <a:buFont typeface="Arial" charset="0"/>
              <a:buChar char="•"/>
              <a:defRPr baseline="0">
                <a:latin typeface="Arial" charset="0"/>
              </a:defRPr>
            </a:lvl2pPr>
          </a:lstStyle>
          <a:p>
            <a:pPr lvl="0"/>
            <a:r>
              <a:rPr lang="nl-NL" dirty="0" smtClean="0"/>
              <a:t>Klik om de tekststijl van het model te bewerken</a:t>
            </a:r>
          </a:p>
          <a:p>
            <a:pPr lvl="1"/>
            <a:r>
              <a:rPr lang="nl-NL" dirty="0" smtClean="0"/>
              <a:t>Tweede niveau</a:t>
            </a:r>
          </a:p>
        </p:txBody>
      </p:sp>
      <p:sp>
        <p:nvSpPr>
          <p:cNvPr id="5" name="Titel 4"/>
          <p:cNvSpPr>
            <a:spLocks noGrp="1"/>
          </p:cNvSpPr>
          <p:nvPr>
            <p:ph type="title" hasCustomPrompt="1"/>
          </p:nvPr>
        </p:nvSpPr>
        <p:spPr/>
        <p:txBody>
          <a:bodyPr/>
          <a:lstStyle/>
          <a:p>
            <a:r>
              <a:rPr lang="nl-NL" dirty="0" smtClean="0"/>
              <a:t>Klik om de titel te bewerken</a:t>
            </a:r>
            <a:endParaRPr lang="nl-NL" dirty="0"/>
          </a:p>
        </p:txBody>
      </p:sp>
    </p:spTree>
    <p:extLst>
      <p:ext uri="{BB962C8B-B14F-4D97-AF65-F5344CB8AC3E}">
        <p14:creationId xmlns:p14="http://schemas.microsoft.com/office/powerpoint/2010/main" val="1300019362"/>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links en tekst rechts">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hasCustomPrompt="1"/>
          </p:nvPr>
        </p:nvSpPr>
        <p:spPr>
          <a:xfrm>
            <a:off x="1992313" y="1916113"/>
            <a:ext cx="4208462" cy="4357687"/>
          </a:xfrm>
        </p:spPr>
        <p:txBody>
          <a:bodyPr/>
          <a:lstStyle>
            <a:lvl1pPr>
              <a:defRPr baseline="0"/>
            </a:lvl1pPr>
          </a:lstStyle>
          <a:p>
            <a:r>
              <a:rPr lang="nl-NL" smtClean="0"/>
              <a:t>Afbeelding</a:t>
            </a:r>
            <a:endParaRPr lang="nl-NL"/>
          </a:p>
        </p:txBody>
      </p:sp>
      <p:sp>
        <p:nvSpPr>
          <p:cNvPr id="6" name="Tijdelijke aanduiding voor tekst 5"/>
          <p:cNvSpPr>
            <a:spLocks noGrp="1"/>
          </p:cNvSpPr>
          <p:nvPr>
            <p:ph type="body" sz="quarter" idx="11" hasCustomPrompt="1"/>
          </p:nvPr>
        </p:nvSpPr>
        <p:spPr>
          <a:xfrm>
            <a:off x="6610350" y="1916113"/>
            <a:ext cx="5030788" cy="4357687"/>
          </a:xfrm>
        </p:spPr>
        <p:txBody>
          <a:bodyPr/>
          <a:lstStyle>
            <a:lvl1pPr>
              <a:defRPr sz="2200" b="1" baseline="0">
                <a:solidFill>
                  <a:schemeClr val="accent2"/>
                </a:solidFill>
              </a:defRPr>
            </a:lvl1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tel 6"/>
          <p:cNvSpPr>
            <a:spLocks noGrp="1"/>
          </p:cNvSpPr>
          <p:nvPr>
            <p:ph type="title" hasCustomPrompt="1"/>
          </p:nvPr>
        </p:nvSpPr>
        <p:spPr/>
        <p:txBody>
          <a:bodyPr/>
          <a:lstStyle/>
          <a:p>
            <a:r>
              <a:rPr lang="nl-NL" dirty="0" smtClean="0"/>
              <a:t>Klik om de titel te bewerken</a:t>
            </a:r>
            <a:endParaRPr lang="nl-NL" dirty="0"/>
          </a:p>
        </p:txBody>
      </p:sp>
    </p:spTree>
    <p:extLst>
      <p:ext uri="{BB962C8B-B14F-4D97-AF65-F5344CB8AC3E}">
        <p14:creationId xmlns:p14="http://schemas.microsoft.com/office/powerpoint/2010/main" val="103001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rechts en tekst links">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hasCustomPrompt="1"/>
          </p:nvPr>
        </p:nvSpPr>
        <p:spPr>
          <a:xfrm>
            <a:off x="7432676" y="1916113"/>
            <a:ext cx="4208462" cy="4357687"/>
          </a:xfrm>
        </p:spPr>
        <p:txBody>
          <a:bodyPr/>
          <a:lstStyle>
            <a:lvl1pPr>
              <a:defRPr baseline="0"/>
            </a:lvl1pPr>
          </a:lstStyle>
          <a:p>
            <a:r>
              <a:rPr lang="nl-NL" dirty="0" smtClean="0"/>
              <a:t>Afbeelding</a:t>
            </a:r>
            <a:endParaRPr lang="nl-NL" dirty="0"/>
          </a:p>
        </p:txBody>
      </p:sp>
      <p:sp>
        <p:nvSpPr>
          <p:cNvPr id="7" name="Titel 6"/>
          <p:cNvSpPr>
            <a:spLocks noGrp="1"/>
          </p:cNvSpPr>
          <p:nvPr>
            <p:ph type="title" hasCustomPrompt="1"/>
          </p:nvPr>
        </p:nvSpPr>
        <p:spPr/>
        <p:txBody>
          <a:bodyPr/>
          <a:lstStyle/>
          <a:p>
            <a:r>
              <a:rPr lang="nl-NL" dirty="0" smtClean="0"/>
              <a:t>Klik om de titel te bewerken</a:t>
            </a:r>
            <a:endParaRPr lang="nl-NL" dirty="0"/>
          </a:p>
        </p:txBody>
      </p:sp>
      <p:sp>
        <p:nvSpPr>
          <p:cNvPr id="8" name="Tijdelijke aanduiding voor tekst 5"/>
          <p:cNvSpPr>
            <a:spLocks noGrp="1"/>
          </p:cNvSpPr>
          <p:nvPr>
            <p:ph type="body" sz="quarter" idx="11" hasCustomPrompt="1"/>
          </p:nvPr>
        </p:nvSpPr>
        <p:spPr>
          <a:xfrm>
            <a:off x="1992313" y="1916112"/>
            <a:ext cx="5030788" cy="4357687"/>
          </a:xfrm>
        </p:spPr>
        <p:txBody>
          <a:bodyPr/>
          <a:lstStyle>
            <a:lvl1pPr>
              <a:defRPr sz="2200" b="1" baseline="0">
                <a:solidFill>
                  <a:schemeClr val="accent2"/>
                </a:solidFill>
              </a:defRPr>
            </a:lvl1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nl-NL" dirty="0" smtClean="0"/>
              <a:t>Klik om de titel te bewerken</a:t>
            </a:r>
            <a:endParaRPr lang="nl-NL" dirty="0"/>
          </a:p>
        </p:txBody>
      </p:sp>
      <p:sp>
        <p:nvSpPr>
          <p:cNvPr id="5" name="Tijdelijke aanduiding voor tabel 4"/>
          <p:cNvSpPr>
            <a:spLocks noGrp="1"/>
          </p:cNvSpPr>
          <p:nvPr>
            <p:ph type="tbl" sz="quarter" idx="10"/>
          </p:nvPr>
        </p:nvSpPr>
        <p:spPr>
          <a:xfrm>
            <a:off x="1992313" y="1916113"/>
            <a:ext cx="9648825" cy="4357687"/>
          </a:xfrm>
        </p:spPr>
        <p:txBody>
          <a:bodyPr/>
          <a:lstStyle>
            <a:lvl1pPr>
              <a:defRPr sz="1800" b="0">
                <a:latin typeface="Calibri" charset="0"/>
                <a:ea typeface="Calibri" charset="0"/>
                <a:cs typeface="Calibri" charset="0"/>
              </a:defRPr>
            </a:lvl1pPr>
          </a:lstStyle>
          <a:p>
            <a:r>
              <a:rPr lang="nl-NL" smtClean="0"/>
              <a:t>Klik op het pictogram als u een tabel wilt toevoegen</a:t>
            </a:r>
            <a:endParaRPr lang="nl-NL" dirty="0"/>
          </a:p>
        </p:txBody>
      </p:sp>
    </p:spTree>
    <p:extLst>
      <p:ext uri="{BB962C8B-B14F-4D97-AF65-F5344CB8AC3E}">
        <p14:creationId xmlns:p14="http://schemas.microsoft.com/office/powerpoint/2010/main" val="172019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uitdia">
    <p:bg>
      <p:bgPr>
        <a:solidFill>
          <a:srgbClr val="ED5B00"/>
        </a:solidFill>
        <a:effectLst/>
      </p:bgPr>
    </p:bg>
    <p:spTree>
      <p:nvGrpSpPr>
        <p:cNvPr id="1" name=""/>
        <p:cNvGrpSpPr/>
        <p:nvPr/>
      </p:nvGrpSpPr>
      <p:grpSpPr>
        <a:xfrm>
          <a:off x="0" y="0"/>
          <a:ext cx="0" cy="0"/>
          <a:chOff x="0" y="0"/>
          <a:chExt cx="0" cy="0"/>
        </a:xfrm>
      </p:grpSpPr>
      <p:sp>
        <p:nvSpPr>
          <p:cNvPr id="23" name="Rechthoek 22"/>
          <p:cNvSpPr/>
          <p:nvPr userDrawn="1"/>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7" y="1"/>
            <a:ext cx="12176966" cy="6857999"/>
          </a:xfrm>
          <a:prstGeom prst="rect">
            <a:avLst/>
          </a:prstGeom>
        </p:spPr>
      </p:pic>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0512" y="0"/>
            <a:ext cx="1874520" cy="1874520"/>
          </a:xfrm>
          <a:prstGeom prst="rect">
            <a:avLst/>
          </a:prstGeom>
        </p:spPr>
      </p:pic>
      <p:sp>
        <p:nvSpPr>
          <p:cNvPr id="3" name="Tijdelijke aanduiding voor tekst 2"/>
          <p:cNvSpPr>
            <a:spLocks noGrp="1"/>
          </p:cNvSpPr>
          <p:nvPr>
            <p:ph type="body" sz="quarter" idx="15" hasCustomPrompt="1"/>
          </p:nvPr>
        </p:nvSpPr>
        <p:spPr>
          <a:xfrm>
            <a:off x="1169475" y="2507581"/>
            <a:ext cx="9266612" cy="1200329"/>
          </a:xfrm>
        </p:spPr>
        <p:txBody>
          <a:bodyPr wrap="square">
            <a:spAutoFit/>
          </a:bodyPr>
          <a:lstStyle>
            <a:lvl1pPr marL="0" indent="0">
              <a:buNone/>
              <a:defRPr sz="8000" b="1" i="0" cap="none" baseline="0">
                <a:solidFill>
                  <a:schemeClr val="bg1"/>
                </a:solidFill>
                <a:latin typeface="Calibri" charset="0"/>
                <a:ea typeface="Calibri" charset="0"/>
                <a:cs typeface="Calibri" charset="0"/>
              </a:defRPr>
            </a:lvl1pPr>
          </a:lstStyle>
          <a:p>
            <a:pPr lvl="0"/>
            <a:r>
              <a:rPr lang="nl-NL" dirty="0" smtClean="0"/>
              <a:t>Bedankt.</a:t>
            </a:r>
            <a:endParaRPr lang="nl-NL" dirty="0"/>
          </a:p>
        </p:txBody>
      </p:sp>
      <p:sp>
        <p:nvSpPr>
          <p:cNvPr id="5" name="Tekstvak 4"/>
          <p:cNvSpPr txBox="1"/>
          <p:nvPr userDrawn="1"/>
        </p:nvSpPr>
        <p:spPr>
          <a:xfrm>
            <a:off x="1169475" y="4098798"/>
            <a:ext cx="4369492" cy="1077218"/>
          </a:xfrm>
          <a:prstGeom prst="rect">
            <a:avLst/>
          </a:prstGeom>
          <a:noFill/>
        </p:spPr>
        <p:txBody>
          <a:bodyPr wrap="square" rtlCol="0">
            <a:spAutoFit/>
          </a:bodyPr>
          <a:lstStyle/>
          <a:p>
            <a:pPr lvl="0">
              <a:lnSpc>
                <a:spcPct val="100000"/>
              </a:lnSpc>
            </a:pPr>
            <a:r>
              <a:rPr lang="nl-NL" sz="3200" b="1" dirty="0" smtClean="0">
                <a:solidFill>
                  <a:schemeClr val="bg1"/>
                </a:solidFill>
              </a:rPr>
              <a:t>0900-0101</a:t>
            </a:r>
            <a:endParaRPr lang="nl-NL" sz="3200" b="0" dirty="0" smtClean="0">
              <a:solidFill>
                <a:schemeClr val="bg1"/>
              </a:solidFill>
            </a:endParaRPr>
          </a:p>
          <a:p>
            <a:pPr lvl="0">
              <a:lnSpc>
                <a:spcPct val="100000"/>
              </a:lnSpc>
            </a:pPr>
            <a:r>
              <a:rPr lang="nl-NL" sz="3200" b="1" dirty="0" err="1" smtClean="0">
                <a:solidFill>
                  <a:schemeClr val="bg1"/>
                </a:solidFill>
              </a:rPr>
              <a:t>www.slachtofferhulp.nl</a:t>
            </a:r>
            <a:endParaRPr lang="nl-NL" sz="3200" b="1" dirty="0" smtClean="0">
              <a:solidFill>
                <a:schemeClr val="bg1"/>
              </a:solidFill>
            </a:endParaRPr>
          </a:p>
        </p:txBody>
      </p:sp>
      <p:pic>
        <p:nvPicPr>
          <p:cNvPr id="4" name="Afbeelding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0512" y="5714625"/>
            <a:ext cx="2411049" cy="689113"/>
          </a:xfrm>
          <a:prstGeom prst="rect">
            <a:avLst/>
          </a:prstGeom>
        </p:spPr>
      </p:pic>
      <p:pic>
        <p:nvPicPr>
          <p:cNvPr id="8" name="Afbeelding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1787" y="5772327"/>
            <a:ext cx="2616200" cy="641350"/>
          </a:xfrm>
          <a:prstGeom prst="rect">
            <a:avLst/>
          </a:prstGeom>
        </p:spPr>
      </p:pic>
    </p:spTree>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981201" y="1919754"/>
            <a:ext cx="9650506" cy="4351338"/>
          </a:xfrm>
          <a:prstGeom prst="rect">
            <a:avLst/>
          </a:prstGeom>
        </p:spPr>
        <p:txBody>
          <a:bodyPr vert="horz" lIns="91440" tIns="45720" rIns="91440" bIns="45720" rtlCol="0">
            <a:no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7" name="Afbeelding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50576" cy="6858000"/>
          </a:xfrm>
          <a:prstGeom prst="rect">
            <a:avLst/>
          </a:prstGeom>
        </p:spPr>
      </p:pic>
      <p:cxnSp>
        <p:nvCxnSpPr>
          <p:cNvPr id="5" name="Rechte verbindingslijn 4"/>
          <p:cNvCxnSpPr/>
          <p:nvPr userDrawn="1"/>
        </p:nvCxnSpPr>
        <p:spPr>
          <a:xfrm>
            <a:off x="1981200" y="1317813"/>
            <a:ext cx="9650506"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6" name="Tijdelijke aanduiding voor titel 5"/>
          <p:cNvSpPr>
            <a:spLocks noGrp="1"/>
          </p:cNvSpPr>
          <p:nvPr>
            <p:ph type="title"/>
          </p:nvPr>
        </p:nvSpPr>
        <p:spPr>
          <a:xfrm>
            <a:off x="1899745" y="451944"/>
            <a:ext cx="9741393" cy="865869"/>
          </a:xfrm>
          <a:prstGeom prst="rect">
            <a:avLst/>
          </a:prstGeom>
        </p:spPr>
        <p:txBody>
          <a:bodyPr vert="horz" lIns="91440" tIns="45720" rIns="91440" bIns="45720" rtlCol="0" anchor="t" anchorCtr="0">
            <a:normAutofit/>
          </a:bodyPr>
          <a:lstStyle/>
          <a:p>
            <a:r>
              <a:rPr lang="nl-NL" dirty="0" smtClean="0"/>
              <a:t>Klik om de titel te bewerken</a:t>
            </a:r>
            <a:endParaRPr lang="nl-NL" sz="4000" b="1" i="0" dirty="0">
              <a:latin typeface="Arial Black" charset="0"/>
              <a:ea typeface="Arial Black" charset="0"/>
              <a:cs typeface="Arial Black" charset="0"/>
            </a:endParaRPr>
          </a:p>
        </p:txBody>
      </p:sp>
    </p:spTree>
    <p:extLst>
      <p:ext uri="{BB962C8B-B14F-4D97-AF65-F5344CB8AC3E}">
        <p14:creationId xmlns:p14="http://schemas.microsoft.com/office/powerpoint/2010/main" val="2136334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3" r:id="rId6"/>
    <p:sldLayoutId id="2147483656" r:id="rId7"/>
  </p:sldLayoutIdLst>
  <p:txStyles>
    <p:titleStyle>
      <a:lvl1pPr algn="l" defTabSz="914400" rtl="0" eaLnBrk="1" latinLnBrk="0" hangingPunct="1">
        <a:lnSpc>
          <a:spcPct val="90000"/>
        </a:lnSpc>
        <a:spcBef>
          <a:spcPct val="0"/>
        </a:spcBef>
        <a:buNone/>
        <a:defRPr sz="4000" b="1" i="0" kern="1200" baseline="0">
          <a:solidFill>
            <a:schemeClr val="accent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spcAft>
          <a:spcPts val="600"/>
        </a:spcAft>
        <a:buFont typeface="Wingdings" charset="2"/>
        <a:buChar char="§"/>
        <a:defRPr sz="2200" b="0" kern="1200">
          <a:solidFill>
            <a:schemeClr val="tx1"/>
          </a:solidFill>
          <a:latin typeface="+mj-lt"/>
          <a:ea typeface="+mn-ea"/>
          <a:cs typeface="+mn-cs"/>
        </a:defRPr>
      </a:lvl1pPr>
      <a:lvl2pPr marL="469800" indent="-228600" algn="l" defTabSz="914400" rtl="0" eaLnBrk="1" latinLnBrk="0" hangingPunct="1">
        <a:lnSpc>
          <a:spcPct val="90000"/>
        </a:lnSpc>
        <a:spcBef>
          <a:spcPts val="500"/>
        </a:spcBef>
        <a:buFont typeface="Wingdings" charset="2"/>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07">
          <p15:clr>
            <a:srgbClr val="F26B43"/>
          </p15:clr>
        </p15:guide>
        <p15:guide id="2" pos="1255">
          <p15:clr>
            <a:srgbClr val="F26B43"/>
          </p15:clr>
        </p15:guide>
        <p15:guide id="3" pos="7333">
          <p15:clr>
            <a:srgbClr val="F26B43"/>
          </p15:clr>
        </p15:guide>
        <p15:guide id="4" orient="horz" pos="39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5"/>
          </p:nvPr>
        </p:nvSpPr>
        <p:spPr>
          <a:xfrm>
            <a:off x="1248988" y="2579536"/>
            <a:ext cx="9266612" cy="1061829"/>
          </a:xfrm>
        </p:spPr>
        <p:txBody>
          <a:bodyPr/>
          <a:lstStyle/>
          <a:p>
            <a:r>
              <a:rPr lang="nl-NL" smtClean="0"/>
              <a:t>Het register letselschade</a:t>
            </a:r>
            <a:endParaRPr lang="nl-NL"/>
          </a:p>
        </p:txBody>
      </p:sp>
      <p:sp>
        <p:nvSpPr>
          <p:cNvPr id="3" name="Tijdelijke aanduiding voor tekst 2"/>
          <p:cNvSpPr>
            <a:spLocks noGrp="1"/>
          </p:cNvSpPr>
          <p:nvPr>
            <p:ph type="body" sz="quarter" idx="16"/>
          </p:nvPr>
        </p:nvSpPr>
        <p:spPr/>
        <p:txBody>
          <a:bodyPr/>
          <a:lstStyle/>
          <a:p>
            <a:r>
              <a:rPr lang="nl-NL" dirty="0" smtClean="0"/>
              <a:t>Het slachtofferperspectief</a:t>
            </a:r>
            <a:endParaRPr lang="nl-NL" dirty="0"/>
          </a:p>
        </p:txBody>
      </p:sp>
    </p:spTree>
    <p:extLst>
      <p:ext uri="{BB962C8B-B14F-4D97-AF65-F5344CB8AC3E}">
        <p14:creationId xmlns:p14="http://schemas.microsoft.com/office/powerpoint/2010/main" val="1273524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327" y="1626134"/>
            <a:ext cx="7849589" cy="4868804"/>
          </a:xfrm>
          <a:prstGeom prst="rect">
            <a:avLst/>
          </a:prstGeom>
        </p:spPr>
      </p:pic>
    </p:spTree>
    <p:extLst>
      <p:ext uri="{BB962C8B-B14F-4D97-AF65-F5344CB8AC3E}">
        <p14:creationId xmlns:p14="http://schemas.microsoft.com/office/powerpoint/2010/main" val="186709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78" r="1578"/>
          <a:stretch>
            <a:fillRect/>
          </a:stretch>
        </p:blipFill>
        <p:spPr/>
      </p:pic>
      <p:sp>
        <p:nvSpPr>
          <p:cNvPr id="8" name="Titel 7"/>
          <p:cNvSpPr>
            <a:spLocks noGrp="1"/>
          </p:cNvSpPr>
          <p:nvPr>
            <p:ph type="title"/>
          </p:nvPr>
        </p:nvSpPr>
        <p:spPr/>
        <p:txBody>
          <a:bodyPr/>
          <a:lstStyle/>
          <a:p>
            <a:r>
              <a:rPr lang="nl-NL" dirty="0" smtClean="0"/>
              <a:t>Het letselschadedoolhof</a:t>
            </a:r>
            <a:endParaRPr lang="nl-NL" dirty="0"/>
          </a:p>
        </p:txBody>
      </p:sp>
      <p:sp>
        <p:nvSpPr>
          <p:cNvPr id="9" name="Tijdelijke aanduiding voor tekst 8"/>
          <p:cNvSpPr>
            <a:spLocks noGrp="1"/>
          </p:cNvSpPr>
          <p:nvPr>
            <p:ph type="body" sz="quarter" idx="11"/>
          </p:nvPr>
        </p:nvSpPr>
        <p:spPr/>
        <p:txBody>
          <a:bodyPr/>
          <a:lstStyle/>
          <a:p>
            <a:r>
              <a:rPr lang="nl-NL" dirty="0" smtClean="0"/>
              <a:t>Slachtoffers met letselschade ervaren de wereld waar zij in terecht komen als een doolhof.</a:t>
            </a:r>
          </a:p>
        </p:txBody>
      </p:sp>
    </p:spTree>
    <p:extLst>
      <p:ext uri="{BB962C8B-B14F-4D97-AF65-F5344CB8AC3E}">
        <p14:creationId xmlns:p14="http://schemas.microsoft.com/office/powerpoint/2010/main" val="656602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703677" y="1916113"/>
            <a:ext cx="6214983" cy="4357687"/>
          </a:xfrm>
        </p:spPr>
      </p:pic>
      <p:sp>
        <p:nvSpPr>
          <p:cNvPr id="9" name="Titel 8"/>
          <p:cNvSpPr>
            <a:spLocks noGrp="1"/>
          </p:cNvSpPr>
          <p:nvPr>
            <p:ph type="title"/>
          </p:nvPr>
        </p:nvSpPr>
        <p:spPr/>
        <p:txBody>
          <a:bodyPr>
            <a:normAutofit/>
          </a:bodyPr>
          <a:lstStyle/>
          <a:p>
            <a:r>
              <a:rPr lang="nl-NL" dirty="0" smtClean="0"/>
              <a:t>Goede dienstverleners onzichtbaar</a:t>
            </a:r>
            <a:endParaRPr lang="nl-NL" dirty="0"/>
          </a:p>
        </p:txBody>
      </p:sp>
    </p:spTree>
    <p:extLst>
      <p:ext uri="{BB962C8B-B14F-4D97-AF65-F5344CB8AC3E}">
        <p14:creationId xmlns:p14="http://schemas.microsoft.com/office/powerpoint/2010/main" val="35571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558000" y="1916113"/>
            <a:ext cx="6506338" cy="4357687"/>
          </a:xfrm>
          <a:prstGeom prst="rect">
            <a:avLst/>
          </a:prstGeom>
          <a:noFill/>
          <a:ln>
            <a:noFill/>
          </a:ln>
        </p:spPr>
      </p:pic>
      <p:sp>
        <p:nvSpPr>
          <p:cNvPr id="12" name="Titel 11"/>
          <p:cNvSpPr>
            <a:spLocks noGrp="1"/>
          </p:cNvSpPr>
          <p:nvPr>
            <p:ph type="title"/>
          </p:nvPr>
        </p:nvSpPr>
        <p:spPr/>
        <p:txBody>
          <a:bodyPr>
            <a:normAutofit/>
          </a:bodyPr>
          <a:lstStyle/>
          <a:p>
            <a:r>
              <a:rPr lang="nl-NL" dirty="0" smtClean="0"/>
              <a:t>Goede dienstverleners onzichtbaar</a:t>
            </a:r>
            <a:endParaRPr lang="nl-NL" dirty="0"/>
          </a:p>
        </p:txBody>
      </p:sp>
    </p:spTree>
    <p:extLst>
      <p:ext uri="{BB962C8B-B14F-4D97-AF65-F5344CB8AC3E}">
        <p14:creationId xmlns:p14="http://schemas.microsoft.com/office/powerpoint/2010/main" val="382560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839244" y="2232819"/>
            <a:ext cx="7943850" cy="3724275"/>
          </a:xfrm>
        </p:spPr>
      </p:pic>
      <p:sp>
        <p:nvSpPr>
          <p:cNvPr id="6" name="Titel 5"/>
          <p:cNvSpPr>
            <a:spLocks noGrp="1"/>
          </p:cNvSpPr>
          <p:nvPr>
            <p:ph type="title"/>
          </p:nvPr>
        </p:nvSpPr>
        <p:spPr/>
        <p:txBody>
          <a:bodyPr/>
          <a:lstStyle/>
          <a:p>
            <a:r>
              <a:rPr lang="nl-NL" dirty="0" smtClean="0"/>
              <a:t>Complexe boodschap bij doorverwijzing</a:t>
            </a:r>
            <a:endParaRPr lang="nl-NL" dirty="0"/>
          </a:p>
        </p:txBody>
      </p:sp>
    </p:spTree>
    <p:extLst>
      <p:ext uri="{BB962C8B-B14F-4D97-AF65-F5344CB8AC3E}">
        <p14:creationId xmlns:p14="http://schemas.microsoft.com/office/powerpoint/2010/main" val="198439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sz="quarter" idx="10"/>
          </p:nvPr>
        </p:nvSpPr>
        <p:spPr/>
        <p:txBody>
          <a:bodyPr/>
          <a:lstStyle/>
          <a:p>
            <a:r>
              <a:rPr lang="nl-NL" b="0" dirty="0"/>
              <a:t>In Nederland zijn een aantal beroepen gereglementeerd. Dit betekent dat </a:t>
            </a:r>
            <a:r>
              <a:rPr lang="nl-NL" b="0" dirty="0" smtClean="0"/>
              <a:t>een bepaald </a:t>
            </a:r>
            <a:r>
              <a:rPr lang="nl-NL" b="0" dirty="0"/>
              <a:t>beroep (of onderdelen van het beroep) en het voeren van </a:t>
            </a:r>
            <a:r>
              <a:rPr lang="nl-NL" b="0" dirty="0" smtClean="0"/>
              <a:t>een bijbehorende </a:t>
            </a:r>
            <a:r>
              <a:rPr lang="nl-NL" b="0" dirty="0"/>
              <a:t>titel alleen uitgeoefend mag worden omdat dit in de </a:t>
            </a:r>
            <a:r>
              <a:rPr lang="nl-NL" b="0" dirty="0" smtClean="0"/>
              <a:t>Nederlandse wet </a:t>
            </a:r>
            <a:r>
              <a:rPr lang="nl-NL" b="0" dirty="0"/>
              <a:t>is vastgelegd of omdat je aan bepaalde </a:t>
            </a:r>
            <a:r>
              <a:rPr lang="nl-NL" b="0" dirty="0" smtClean="0"/>
              <a:t>beroepskwalificaties </a:t>
            </a:r>
            <a:r>
              <a:rPr lang="nl-NL" b="0" dirty="0"/>
              <a:t>moet </a:t>
            </a:r>
            <a:r>
              <a:rPr lang="nl-NL" b="0" dirty="0" smtClean="0"/>
              <a:t>voldoen die </a:t>
            </a:r>
            <a:r>
              <a:rPr lang="nl-NL" b="0" dirty="0"/>
              <a:t>een specifieke vereniging of organisatie hebben </a:t>
            </a:r>
            <a:r>
              <a:rPr lang="nl-NL" b="0" dirty="0" smtClean="0"/>
              <a:t>gesteld.</a:t>
            </a:r>
          </a:p>
          <a:p>
            <a:r>
              <a:rPr lang="nl-NL" b="0" dirty="0" smtClean="0"/>
              <a:t>Een </a:t>
            </a:r>
            <a:r>
              <a:rPr lang="nl-NL" b="0" dirty="0"/>
              <a:t>vereniging of organisatie is door de </a:t>
            </a:r>
            <a:r>
              <a:rPr lang="nl-NL" b="0" dirty="0" smtClean="0"/>
              <a:t>Nederlandse overheid</a:t>
            </a:r>
            <a:r>
              <a:rPr lang="nl-NL" b="0" dirty="0"/>
              <a:t> </a:t>
            </a:r>
            <a:r>
              <a:rPr lang="nl-NL" b="0" i="1" dirty="0" smtClean="0"/>
              <a:t>formeel </a:t>
            </a:r>
            <a:r>
              <a:rPr lang="nl-NL" b="0" dirty="0" smtClean="0"/>
              <a:t>aangewezen </a:t>
            </a:r>
            <a:r>
              <a:rPr lang="nl-NL" b="0" dirty="0"/>
              <a:t>om de beroepskwalificaties te bepalen en controles op naleving te </a:t>
            </a:r>
            <a:r>
              <a:rPr lang="nl-NL" b="0" dirty="0" smtClean="0"/>
              <a:t>houden.</a:t>
            </a:r>
          </a:p>
          <a:p>
            <a:r>
              <a:rPr lang="nl-NL" b="0" dirty="0" smtClean="0"/>
              <a:t>Het </a:t>
            </a:r>
            <a:r>
              <a:rPr lang="nl-NL" b="0" dirty="0"/>
              <a:t>gaat hier dus om een beroep (of onderdelen van een beroep) dat alleen door leden van een specifieke vereniging of organisatie mag worden uitgeoefend. Deze specifieke vereniging of organisatie reglementeert dus het beroep.</a:t>
            </a:r>
            <a:endParaRPr lang="nl-NL" dirty="0"/>
          </a:p>
        </p:txBody>
      </p:sp>
      <p:sp>
        <p:nvSpPr>
          <p:cNvPr id="8" name="Titel 7"/>
          <p:cNvSpPr>
            <a:spLocks noGrp="1"/>
          </p:cNvSpPr>
          <p:nvPr>
            <p:ph type="title"/>
          </p:nvPr>
        </p:nvSpPr>
        <p:spPr/>
        <p:txBody>
          <a:bodyPr/>
          <a:lstStyle/>
          <a:p>
            <a:r>
              <a:rPr lang="nl-NL" dirty="0" smtClean="0"/>
              <a:t>Suggestie: beschermd beroep</a:t>
            </a:r>
            <a:endParaRPr lang="nl-NL" dirty="0"/>
          </a:p>
        </p:txBody>
      </p:sp>
    </p:spTree>
    <p:extLst>
      <p:ext uri="{BB962C8B-B14F-4D97-AF65-F5344CB8AC3E}">
        <p14:creationId xmlns:p14="http://schemas.microsoft.com/office/powerpoint/2010/main" val="126177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963069" y="2621756"/>
            <a:ext cx="7696200" cy="2946400"/>
          </a:xfrm>
        </p:spPr>
      </p:pic>
      <p:sp>
        <p:nvSpPr>
          <p:cNvPr id="9" name="Titel 8"/>
          <p:cNvSpPr>
            <a:spLocks noGrp="1"/>
          </p:cNvSpPr>
          <p:nvPr>
            <p:ph type="title"/>
          </p:nvPr>
        </p:nvSpPr>
        <p:spPr/>
        <p:txBody>
          <a:bodyPr/>
          <a:lstStyle/>
          <a:p>
            <a:r>
              <a:rPr lang="nl-NL" dirty="0" smtClean="0"/>
              <a:t>Suggesties: 95 verbeterpunten</a:t>
            </a:r>
            <a:endParaRPr lang="nl-NL" dirty="0"/>
          </a:p>
        </p:txBody>
      </p:sp>
    </p:spTree>
    <p:extLst>
      <p:ext uri="{BB962C8B-B14F-4D97-AF65-F5344CB8AC3E}">
        <p14:creationId xmlns:p14="http://schemas.microsoft.com/office/powerpoint/2010/main" val="28141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374549" y="2403316"/>
            <a:ext cx="6873240" cy="3383280"/>
          </a:xfrm>
        </p:spPr>
      </p:pic>
      <p:sp>
        <p:nvSpPr>
          <p:cNvPr id="9" name="Titel 8"/>
          <p:cNvSpPr>
            <a:spLocks noGrp="1"/>
          </p:cNvSpPr>
          <p:nvPr>
            <p:ph type="title"/>
          </p:nvPr>
        </p:nvSpPr>
        <p:spPr/>
        <p:txBody>
          <a:bodyPr/>
          <a:lstStyle/>
          <a:p>
            <a:r>
              <a:rPr lang="nl-NL" dirty="0" smtClean="0"/>
              <a:t>Suggestie: een aangepast kwaliteitssysteem </a:t>
            </a:r>
            <a:endParaRPr lang="nl-NL" dirty="0"/>
          </a:p>
        </p:txBody>
      </p:sp>
    </p:spTree>
    <p:extLst>
      <p:ext uri="{BB962C8B-B14F-4D97-AF65-F5344CB8AC3E}">
        <p14:creationId xmlns:p14="http://schemas.microsoft.com/office/powerpoint/2010/main" val="92190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Dialoog</a:t>
            </a:r>
            <a:endParaRPr lang="nl-NL" dirty="0"/>
          </a:p>
        </p:txBody>
      </p:sp>
      <p:sp>
        <p:nvSpPr>
          <p:cNvPr id="2" name="Tijdelijke aanduiding voor inhoud 1"/>
          <p:cNvSpPr>
            <a:spLocks noGrp="1"/>
          </p:cNvSpPr>
          <p:nvPr>
            <p:ph sz="quarter" idx="10"/>
          </p:nvPr>
        </p:nvSpPr>
        <p:spPr/>
        <p:txBody>
          <a:bodyPr anchor="ctr"/>
          <a:lstStyle/>
          <a:p>
            <a:r>
              <a:rPr lang="nl-NL" sz="3200" b="1" dirty="0" smtClean="0">
                <a:solidFill>
                  <a:srgbClr val="7030A0"/>
                </a:solidFill>
              </a:rPr>
              <a:t>High trust kantoren: een vertrouwenwekkend perspectief</a:t>
            </a:r>
          </a:p>
          <a:p>
            <a:r>
              <a:rPr lang="nl-NL" sz="3200" b="1" dirty="0" smtClean="0">
                <a:solidFill>
                  <a:srgbClr val="7030A0"/>
                </a:solidFill>
              </a:rPr>
              <a:t>Het Register Letselschade: vindplaats voor dienstverleners gericht op kwaliteit voor slachtoffers</a:t>
            </a:r>
          </a:p>
          <a:p>
            <a:r>
              <a:rPr lang="nl-NL" sz="3200" b="1" dirty="0" smtClean="0">
                <a:solidFill>
                  <a:srgbClr val="7030A0"/>
                </a:solidFill>
              </a:rPr>
              <a:t>Het kwaliteitskeur ‘Register Letselschade’: op het netvlies van (potentiële) slachtoffers</a:t>
            </a:r>
          </a:p>
        </p:txBody>
      </p:sp>
    </p:spTree>
    <p:extLst>
      <p:ext uri="{BB962C8B-B14F-4D97-AF65-F5344CB8AC3E}">
        <p14:creationId xmlns:p14="http://schemas.microsoft.com/office/powerpoint/2010/main" val="1523347324"/>
      </p:ext>
    </p:extLst>
  </p:cSld>
  <p:clrMapOvr>
    <a:masterClrMapping/>
  </p:clrMapOvr>
</p:sld>
</file>

<file path=ppt/theme/theme1.xml><?xml version="1.0" encoding="utf-8"?>
<a:theme xmlns:a="http://schemas.openxmlformats.org/drawingml/2006/main" name="Office-thema">
  <a:themeElements>
    <a:clrScheme name="Slachtofferhulp 1">
      <a:dk1>
        <a:srgbClr val="343C3B"/>
      </a:dk1>
      <a:lt1>
        <a:srgbClr val="FFFFFF"/>
      </a:lt1>
      <a:dk2>
        <a:srgbClr val="44546A"/>
      </a:dk2>
      <a:lt2>
        <a:srgbClr val="E7E6E6"/>
      </a:lt2>
      <a:accent1>
        <a:srgbClr val="ED5B00"/>
      </a:accent1>
      <a:accent2>
        <a:srgbClr val="B237BD"/>
      </a:accent2>
      <a:accent3>
        <a:srgbClr val="353D3A"/>
      </a:accent3>
      <a:accent4>
        <a:srgbClr val="F8F7F4"/>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basis-SHN_def" id="{E615F209-CC34-4B4F-91AD-A928C85528D1}" vid="{A788A871-CD2E-D34C-8745-E4F339286297}"/>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143</TotalTime>
  <Words>145</Words>
  <Application>Microsoft Office PowerPoint</Application>
  <PresentationFormat>Breedbeeld</PresentationFormat>
  <Paragraphs>17</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Arial Black</vt:lpstr>
      <vt:lpstr>Calibri</vt:lpstr>
      <vt:lpstr>Wingdings</vt:lpstr>
      <vt:lpstr>Office-thema</vt:lpstr>
      <vt:lpstr>PowerPoint-presentatie</vt:lpstr>
      <vt:lpstr>Het letselschadedoolhof</vt:lpstr>
      <vt:lpstr>Goede dienstverleners onzichtbaar</vt:lpstr>
      <vt:lpstr>Goede dienstverleners onzichtbaar</vt:lpstr>
      <vt:lpstr>Complexe boodschap bij doorverwijzing</vt:lpstr>
      <vt:lpstr>Suggestie: beschermd beroep</vt:lpstr>
      <vt:lpstr>Suggesties: 95 verbeterpunten</vt:lpstr>
      <vt:lpstr>Suggestie: een aangepast kwaliteitssysteem </vt:lpstr>
      <vt:lpstr>Dialoog</vt:lpstr>
      <vt:lpstr>PowerPoint-presentatie</vt:lpstr>
    </vt:vector>
  </TitlesOfParts>
  <Company>Slachtofferhulp Nederland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Victor Jammers</dc:creator>
  <cp:lastModifiedBy>Dijkstra, Ivanka</cp:lastModifiedBy>
  <cp:revision>20</cp:revision>
  <dcterms:created xsi:type="dcterms:W3CDTF">2017-11-12T09:58:28Z</dcterms:created>
  <dcterms:modified xsi:type="dcterms:W3CDTF">2017-11-15T09:50:11Z</dcterms:modified>
</cp:coreProperties>
</file>