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5F36DA-1C59-4705-981A-80414C7E578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0"/>
      <dgm:spPr/>
    </dgm:pt>
    <dgm:pt modelId="{A1373E34-75CE-4F1F-87AE-89D1F4F445AB}">
      <dgm:prSet phldrT="[Tekst]" phldr="1"/>
      <dgm:spPr/>
      <dgm:t>
        <a:bodyPr/>
        <a:lstStyle/>
        <a:p>
          <a:endParaRPr lang="nl-NL" dirty="0"/>
        </a:p>
      </dgm:t>
    </dgm:pt>
    <dgm:pt modelId="{B94C292D-68BF-4284-8358-F7C22817C0C5}" type="parTrans" cxnId="{11DC8BF5-D4A7-4AA0-8EBA-78248CE9E5F3}">
      <dgm:prSet/>
      <dgm:spPr/>
      <dgm:t>
        <a:bodyPr/>
        <a:lstStyle/>
        <a:p>
          <a:endParaRPr lang="nl-NL"/>
        </a:p>
      </dgm:t>
    </dgm:pt>
    <dgm:pt modelId="{25616AEA-0FF5-4946-9900-D7CC0666643A}" type="sibTrans" cxnId="{11DC8BF5-D4A7-4AA0-8EBA-78248CE9E5F3}">
      <dgm:prSet/>
      <dgm:spPr/>
      <dgm:t>
        <a:bodyPr/>
        <a:lstStyle/>
        <a:p>
          <a:endParaRPr lang="nl-NL"/>
        </a:p>
      </dgm:t>
    </dgm:pt>
    <dgm:pt modelId="{28C6BCED-6C5F-41E8-A12F-6E75FF79321F}">
      <dgm:prSet phldrT="[Tekst]" phldr="1"/>
      <dgm:spPr/>
      <dgm:t>
        <a:bodyPr/>
        <a:lstStyle/>
        <a:p>
          <a:endParaRPr lang="nl-NL" dirty="0"/>
        </a:p>
      </dgm:t>
    </dgm:pt>
    <dgm:pt modelId="{F9E7F174-2A2C-4965-9C0E-7C5385D639A2}" type="parTrans" cxnId="{76BA90D1-5838-4F39-B418-AE5D66EB94C7}">
      <dgm:prSet/>
      <dgm:spPr/>
      <dgm:t>
        <a:bodyPr/>
        <a:lstStyle/>
        <a:p>
          <a:endParaRPr lang="nl-NL"/>
        </a:p>
      </dgm:t>
    </dgm:pt>
    <dgm:pt modelId="{87885EF0-6FB6-4CF7-A681-6983DDBF91D8}" type="sibTrans" cxnId="{76BA90D1-5838-4F39-B418-AE5D66EB94C7}">
      <dgm:prSet/>
      <dgm:spPr/>
      <dgm:t>
        <a:bodyPr/>
        <a:lstStyle/>
        <a:p>
          <a:endParaRPr lang="nl-NL"/>
        </a:p>
      </dgm:t>
    </dgm:pt>
    <dgm:pt modelId="{D2548FC3-63E7-47AD-B717-428EF1545253}">
      <dgm:prSet phldrT="[Tekst]" phldr="1"/>
      <dgm:spPr/>
      <dgm:t>
        <a:bodyPr/>
        <a:lstStyle/>
        <a:p>
          <a:endParaRPr lang="nl-NL" dirty="0"/>
        </a:p>
      </dgm:t>
    </dgm:pt>
    <dgm:pt modelId="{791857BD-0EAA-4A0E-8C70-74F2DE63AD69}" type="sibTrans" cxnId="{3E376504-765B-4C83-AD4A-9A609F9814A6}">
      <dgm:prSet/>
      <dgm:spPr/>
      <dgm:t>
        <a:bodyPr/>
        <a:lstStyle/>
        <a:p>
          <a:endParaRPr lang="nl-NL"/>
        </a:p>
      </dgm:t>
    </dgm:pt>
    <dgm:pt modelId="{2548D94A-FC29-4D5D-BDB0-AC98C76E42DE}" type="parTrans" cxnId="{3E376504-765B-4C83-AD4A-9A609F9814A6}">
      <dgm:prSet/>
      <dgm:spPr/>
      <dgm:t>
        <a:bodyPr/>
        <a:lstStyle/>
        <a:p>
          <a:endParaRPr lang="nl-NL"/>
        </a:p>
      </dgm:t>
    </dgm:pt>
    <dgm:pt modelId="{4242A7CF-77C3-4898-ACEC-1C1B8833CE3B}" type="pres">
      <dgm:prSet presAssocID="{BF5F36DA-1C59-4705-981A-80414C7E5789}" presName="compositeShape" presStyleCnt="0">
        <dgm:presLayoutVars>
          <dgm:chMax val="7"/>
          <dgm:dir/>
          <dgm:resizeHandles val="exact"/>
        </dgm:presLayoutVars>
      </dgm:prSet>
      <dgm:spPr/>
    </dgm:pt>
    <dgm:pt modelId="{9FEC0327-C63C-4ADA-AC5D-EF90D5AC6A9E}" type="pres">
      <dgm:prSet presAssocID="{D2548FC3-63E7-47AD-B717-428EF1545253}" presName="circ1" presStyleLbl="vennNode1" presStyleIdx="0" presStyleCnt="3"/>
      <dgm:spPr/>
      <dgm:t>
        <a:bodyPr/>
        <a:lstStyle/>
        <a:p>
          <a:endParaRPr lang="nl-NL"/>
        </a:p>
      </dgm:t>
    </dgm:pt>
    <dgm:pt modelId="{F99E8A84-061A-4131-B44A-A717F19D41D5}" type="pres">
      <dgm:prSet presAssocID="{D2548FC3-63E7-47AD-B717-428EF154525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DE27E6E-A8CB-4B6B-8A6B-7013BC16C685}" type="pres">
      <dgm:prSet presAssocID="{A1373E34-75CE-4F1F-87AE-89D1F4F445AB}" presName="circ2" presStyleLbl="vennNode1" presStyleIdx="1" presStyleCnt="3" custLinFactNeighborX="8176" custLinFactNeighborY="-13486"/>
      <dgm:spPr/>
      <dgm:t>
        <a:bodyPr/>
        <a:lstStyle/>
        <a:p>
          <a:endParaRPr lang="nl-NL"/>
        </a:p>
      </dgm:t>
    </dgm:pt>
    <dgm:pt modelId="{2F49BB1E-0222-4850-B407-638857015BFC}" type="pres">
      <dgm:prSet presAssocID="{A1373E34-75CE-4F1F-87AE-89D1F4F445A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9F3DFD1-D7BC-42A1-A211-9EC5025F74F1}" type="pres">
      <dgm:prSet presAssocID="{28C6BCED-6C5F-41E8-A12F-6E75FF79321F}" presName="circ3" presStyleLbl="vennNode1" presStyleIdx="2" presStyleCnt="3" custLinFactNeighborX="-3303" custLinFactNeighborY="-12984"/>
      <dgm:spPr/>
      <dgm:t>
        <a:bodyPr/>
        <a:lstStyle/>
        <a:p>
          <a:endParaRPr lang="nl-NL"/>
        </a:p>
      </dgm:t>
    </dgm:pt>
    <dgm:pt modelId="{76837ED9-B98E-4D84-9153-C0450232E000}" type="pres">
      <dgm:prSet presAssocID="{28C6BCED-6C5F-41E8-A12F-6E75FF79321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68E22BB-3C20-4C9F-A352-23CF1FDE4172}" type="presOf" srcId="{28C6BCED-6C5F-41E8-A12F-6E75FF79321F}" destId="{B9F3DFD1-D7BC-42A1-A211-9EC5025F74F1}" srcOrd="0" destOrd="0" presId="urn:microsoft.com/office/officeart/2005/8/layout/venn1"/>
    <dgm:cxn modelId="{D4EF602C-15B8-44FA-9B79-863AA8226368}" type="presOf" srcId="{D2548FC3-63E7-47AD-B717-428EF1545253}" destId="{F99E8A84-061A-4131-B44A-A717F19D41D5}" srcOrd="1" destOrd="0" presId="urn:microsoft.com/office/officeart/2005/8/layout/venn1"/>
    <dgm:cxn modelId="{5FFCCFE0-555A-4995-9BC2-AC66B25AB526}" type="presOf" srcId="{28C6BCED-6C5F-41E8-A12F-6E75FF79321F}" destId="{76837ED9-B98E-4D84-9153-C0450232E000}" srcOrd="1" destOrd="0" presId="urn:microsoft.com/office/officeart/2005/8/layout/venn1"/>
    <dgm:cxn modelId="{76BA90D1-5838-4F39-B418-AE5D66EB94C7}" srcId="{BF5F36DA-1C59-4705-981A-80414C7E5789}" destId="{28C6BCED-6C5F-41E8-A12F-6E75FF79321F}" srcOrd="2" destOrd="0" parTransId="{F9E7F174-2A2C-4965-9C0E-7C5385D639A2}" sibTransId="{87885EF0-6FB6-4CF7-A681-6983DDBF91D8}"/>
    <dgm:cxn modelId="{11DC8BF5-D4A7-4AA0-8EBA-78248CE9E5F3}" srcId="{BF5F36DA-1C59-4705-981A-80414C7E5789}" destId="{A1373E34-75CE-4F1F-87AE-89D1F4F445AB}" srcOrd="1" destOrd="0" parTransId="{B94C292D-68BF-4284-8358-F7C22817C0C5}" sibTransId="{25616AEA-0FF5-4946-9900-D7CC0666643A}"/>
    <dgm:cxn modelId="{F621C89C-6C29-47F8-A632-BE772F93BB23}" type="presOf" srcId="{A1373E34-75CE-4F1F-87AE-89D1F4F445AB}" destId="{FDE27E6E-A8CB-4B6B-8A6B-7013BC16C685}" srcOrd="0" destOrd="0" presId="urn:microsoft.com/office/officeart/2005/8/layout/venn1"/>
    <dgm:cxn modelId="{97CCE3E4-A94C-4542-A913-2BB8F83BF306}" type="presOf" srcId="{D2548FC3-63E7-47AD-B717-428EF1545253}" destId="{9FEC0327-C63C-4ADA-AC5D-EF90D5AC6A9E}" srcOrd="0" destOrd="0" presId="urn:microsoft.com/office/officeart/2005/8/layout/venn1"/>
    <dgm:cxn modelId="{17B8C9B3-E1D7-40D9-B8D6-E50A63E0C6C7}" type="presOf" srcId="{A1373E34-75CE-4F1F-87AE-89D1F4F445AB}" destId="{2F49BB1E-0222-4850-B407-638857015BFC}" srcOrd="1" destOrd="0" presId="urn:microsoft.com/office/officeart/2005/8/layout/venn1"/>
    <dgm:cxn modelId="{8BA6D22D-AA9C-42E6-8A88-872DF18C45A9}" type="presOf" srcId="{BF5F36DA-1C59-4705-981A-80414C7E5789}" destId="{4242A7CF-77C3-4898-ACEC-1C1B8833CE3B}" srcOrd="0" destOrd="0" presId="urn:microsoft.com/office/officeart/2005/8/layout/venn1"/>
    <dgm:cxn modelId="{3E376504-765B-4C83-AD4A-9A609F9814A6}" srcId="{BF5F36DA-1C59-4705-981A-80414C7E5789}" destId="{D2548FC3-63E7-47AD-B717-428EF1545253}" srcOrd="0" destOrd="0" parTransId="{2548D94A-FC29-4D5D-BDB0-AC98C76E42DE}" sibTransId="{791857BD-0EAA-4A0E-8C70-74F2DE63AD69}"/>
    <dgm:cxn modelId="{BF4CF4C2-54D8-4C8A-8C27-0962E07B9EB0}" type="presParOf" srcId="{4242A7CF-77C3-4898-ACEC-1C1B8833CE3B}" destId="{9FEC0327-C63C-4ADA-AC5D-EF90D5AC6A9E}" srcOrd="0" destOrd="0" presId="urn:microsoft.com/office/officeart/2005/8/layout/venn1"/>
    <dgm:cxn modelId="{078A048B-E859-45FB-8CE7-240778043D00}" type="presParOf" srcId="{4242A7CF-77C3-4898-ACEC-1C1B8833CE3B}" destId="{F99E8A84-061A-4131-B44A-A717F19D41D5}" srcOrd="1" destOrd="0" presId="urn:microsoft.com/office/officeart/2005/8/layout/venn1"/>
    <dgm:cxn modelId="{6BD39F52-15CE-4B62-B515-B46B0CDC7F3E}" type="presParOf" srcId="{4242A7CF-77C3-4898-ACEC-1C1B8833CE3B}" destId="{FDE27E6E-A8CB-4B6B-8A6B-7013BC16C685}" srcOrd="2" destOrd="0" presId="urn:microsoft.com/office/officeart/2005/8/layout/venn1"/>
    <dgm:cxn modelId="{65637D3E-3F8E-48E1-AB39-A3084B838ED1}" type="presParOf" srcId="{4242A7CF-77C3-4898-ACEC-1C1B8833CE3B}" destId="{2F49BB1E-0222-4850-B407-638857015BFC}" srcOrd="3" destOrd="0" presId="urn:microsoft.com/office/officeart/2005/8/layout/venn1"/>
    <dgm:cxn modelId="{C6E8FDD1-4ADE-4210-8A9B-1EF999AB4BAE}" type="presParOf" srcId="{4242A7CF-77C3-4898-ACEC-1C1B8833CE3B}" destId="{B9F3DFD1-D7BC-42A1-A211-9EC5025F74F1}" srcOrd="4" destOrd="0" presId="urn:microsoft.com/office/officeart/2005/8/layout/venn1"/>
    <dgm:cxn modelId="{020DE5B4-471D-4538-A305-C5E86E8EF115}" type="presParOf" srcId="{4242A7CF-77C3-4898-ACEC-1C1B8833CE3B}" destId="{76837ED9-B98E-4D84-9153-C0450232E00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EC0327-C63C-4ADA-AC5D-EF90D5AC6A9E}">
      <dsp:nvSpPr>
        <dsp:cNvPr id="0" name=""/>
        <dsp:cNvSpPr/>
      </dsp:nvSpPr>
      <dsp:spPr>
        <a:xfrm>
          <a:off x="1140451" y="31708"/>
          <a:ext cx="1522030" cy="152203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3200" kern="1200" dirty="0"/>
        </a:p>
      </dsp:txBody>
      <dsp:txXfrm>
        <a:off x="1343388" y="298064"/>
        <a:ext cx="1116155" cy="684913"/>
      </dsp:txXfrm>
    </dsp:sp>
    <dsp:sp modelId="{FDE27E6E-A8CB-4B6B-8A6B-7013BC16C685}">
      <dsp:nvSpPr>
        <dsp:cNvPr id="0" name=""/>
        <dsp:cNvSpPr/>
      </dsp:nvSpPr>
      <dsp:spPr>
        <a:xfrm>
          <a:off x="1814091" y="777716"/>
          <a:ext cx="1522030" cy="152203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600" kern="1200" dirty="0"/>
        </a:p>
      </dsp:txBody>
      <dsp:txXfrm>
        <a:off x="2279579" y="1170907"/>
        <a:ext cx="913218" cy="837116"/>
      </dsp:txXfrm>
    </dsp:sp>
    <dsp:sp modelId="{B9F3DFD1-D7BC-42A1-A211-9EC5025F74F1}">
      <dsp:nvSpPr>
        <dsp:cNvPr id="0" name=""/>
        <dsp:cNvSpPr/>
      </dsp:nvSpPr>
      <dsp:spPr>
        <a:xfrm>
          <a:off x="540979" y="785357"/>
          <a:ext cx="1522030" cy="152203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600" kern="1200" dirty="0"/>
        </a:p>
      </dsp:txBody>
      <dsp:txXfrm>
        <a:off x="684304" y="1178548"/>
        <a:ext cx="913218" cy="837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A6B7C-7B28-4136-AFB8-B58E0FCE33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D89C496-264C-48CD-954B-C8327B5FCE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F87006E-D15C-477D-BEF4-DE70E8B39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5A13-D191-4F04-A699-8A19C248D01F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9DCF80-6A39-4E77-B1E8-4EEB24762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7E21C9-9604-4473-B369-C4901AF07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EE48-21E5-4DC2-A08A-01E33D3443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985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32EAC2-1868-4B34-8148-691E4DA50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A8B2641-6B8E-4805-8BD2-EDCC0983F1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089F7C-F320-49B2-AD12-20EDD12A7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5A13-D191-4F04-A699-8A19C248D01F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979DE08-4ECE-4AF8-956F-30E32095E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4D8349F-DCBB-4B34-805D-F48A86F46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EE48-21E5-4DC2-A08A-01E33D3443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906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315E587-5FEA-4F32-862C-0EF1CF017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FC4DB0B-BAA2-488B-877D-289E19FB8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ED2CC7-758B-49DD-BCF5-96A2D04DA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5A13-D191-4F04-A699-8A19C248D01F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1927C1-B87C-4505-B4B4-4FD9AE40F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D7C5C8-B5C2-4C4D-956D-4864F97A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EE48-21E5-4DC2-A08A-01E33D3443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135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5B1D43-1926-4BB3-AB25-62F0D8221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0D1C04-E47C-4DBB-876A-934700D46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F3A91ED-BE64-4BEA-A6A4-42E800698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5A13-D191-4F04-A699-8A19C248D01F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FAF3F9-2621-46BD-B19E-95C789B1E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1C5A29-9C89-4EC9-BAC2-6972EE075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EE48-21E5-4DC2-A08A-01E33D3443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3049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CBBF6C-6487-45A8-9952-7BF5629DA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925AC8A-1374-4511-8FE8-6F278BA97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27D77B3-8201-439F-BD5D-260BD76AF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5A13-D191-4F04-A699-8A19C248D01F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AD4CE12-796C-45BB-BC28-42C030AC0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5D1D8E-4163-44CD-98B0-C90EC91C8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EE48-21E5-4DC2-A08A-01E33D3443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277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3C0FA4-FAED-4991-8F12-79EC1EA34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6C78A2-6F2B-4149-8CAC-61E24DF58E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4C5C881-FF31-4448-800A-682D20308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29388DB-2B8C-4570-97CF-B7BB12ACC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5A13-D191-4F04-A699-8A19C248D01F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E880715-930D-4C73-8CC2-60B05EF25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7B2E2D8-A4A0-41AC-AE00-48A78DF7B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EE48-21E5-4DC2-A08A-01E33D3443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946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4676E0-B5E8-4CC0-8039-DA6A7D86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C0976A4-3AFF-40F5-84D8-CC8BB352D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72E56BC-2593-4A37-8AAA-1E0ADA5A2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4C788B0-5699-4030-9829-4E9A3AD2C3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FBBA8AE-FCDA-4378-8178-B5A26761B4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2A5F83A-E1CD-4674-AFB9-96FF6466F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5A13-D191-4F04-A699-8A19C248D01F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3EB07F2-D210-4579-9639-B39A7C86B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A48F78F-4B30-46E8-93E8-9B6CF7383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EE48-21E5-4DC2-A08A-01E33D3443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536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BA913C-6EF3-4617-9F8A-696C3024B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A382645-3BE1-4BAA-9E67-A202F0801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5A13-D191-4F04-A699-8A19C248D01F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B27F4A5-F687-4639-A239-FE74422DF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463A4FA-863D-493B-B232-126A90E83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EE48-21E5-4DC2-A08A-01E33D3443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21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53A4801-70D5-4826-8358-669C582C1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5A13-D191-4F04-A699-8A19C248D01F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EAD8CDF-06E7-407C-A7C0-96BD647B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24B2044-F84F-40D1-BD14-29916C357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EE48-21E5-4DC2-A08A-01E33D3443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051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B887C6-CB1F-45E9-AF08-83D4B9F94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4512C2-D723-4B4F-A3E5-D27A9CB1B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B0DB4AC-0983-4D3D-9ADA-E53A8550CF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3E722AD-07F5-4A98-AADA-9C519E6CB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5A13-D191-4F04-A699-8A19C248D01F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2B25A25-C60F-4183-8227-8B9823CB7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C39530F-9240-4E2C-9634-368074DF8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EE48-21E5-4DC2-A08A-01E33D3443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612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0B82ED-7259-4775-B740-12FB33DDB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1F4C295-DEF1-47BB-A833-24C0B630C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E20D3F6-C7B7-4668-97A0-7103EE674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2A3D5C6-B74F-4D5D-BFC4-255E07374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5A13-D191-4F04-A699-8A19C248D01F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824612D-887B-4671-898B-72A76626B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F338549-ED19-4AFA-B7A0-E15CFBC1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EE48-21E5-4DC2-A08A-01E33D3443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3701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C68916B-40AE-461A-8368-E9166676C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E084A3-BD6D-456D-99FB-899A6C380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BD7943E-CFC7-4AAC-9F2F-4A685BF078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25A13-D191-4F04-A699-8A19C248D01F}" type="datetimeFigureOut">
              <a:rPr lang="nl-NL" smtClean="0"/>
              <a:t>26-11-2018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DE957C-A3E0-4E09-AD86-4AE8E632A4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925239-6359-4BB5-B983-B4F4F532B3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EEE48-21E5-4DC2-A08A-01E33D3443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320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2CAC363-D1BC-4242-9110-17C996F626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344578"/>
              </p:ext>
            </p:extLst>
          </p:nvPr>
        </p:nvGraphicFramePr>
        <p:xfrm>
          <a:off x="488645" y="3682106"/>
          <a:ext cx="3802933" cy="2536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ep 6">
            <a:extLst>
              <a:ext uri="{FF2B5EF4-FFF2-40B4-BE49-F238E27FC236}">
                <a16:creationId xmlns:a16="http://schemas.microsoft.com/office/drawing/2014/main" id="{86CDECDF-EC39-4001-9071-C448D4AD94BB}"/>
              </a:ext>
            </a:extLst>
          </p:cNvPr>
          <p:cNvGrpSpPr/>
          <p:nvPr/>
        </p:nvGrpSpPr>
        <p:grpSpPr>
          <a:xfrm>
            <a:off x="4547134" y="2507315"/>
            <a:ext cx="1450822" cy="1317962"/>
            <a:chOff x="579647" y="1206285"/>
            <a:chExt cx="1853361" cy="1853361"/>
          </a:xfrm>
        </p:grpSpPr>
        <p:sp>
          <p:nvSpPr>
            <p:cNvPr id="8" name="Ovaal 7">
              <a:extLst>
                <a:ext uri="{FF2B5EF4-FFF2-40B4-BE49-F238E27FC236}">
                  <a16:creationId xmlns:a16="http://schemas.microsoft.com/office/drawing/2014/main" id="{80430529-BE6A-4809-B064-98FCB3A1B4A1}"/>
                </a:ext>
              </a:extLst>
            </p:cNvPr>
            <p:cNvSpPr/>
            <p:nvPr/>
          </p:nvSpPr>
          <p:spPr>
            <a:xfrm>
              <a:off x="579647" y="1206285"/>
              <a:ext cx="1853361" cy="185336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9" name="Ovaal 4">
              <a:extLst>
                <a:ext uri="{FF2B5EF4-FFF2-40B4-BE49-F238E27FC236}">
                  <a16:creationId xmlns:a16="http://schemas.microsoft.com/office/drawing/2014/main" id="{CA8346B9-5B05-4DEB-9A0A-7DD9AB36D76D}"/>
                </a:ext>
              </a:extLst>
            </p:cNvPr>
            <p:cNvSpPr txBox="1"/>
            <p:nvPr/>
          </p:nvSpPr>
          <p:spPr>
            <a:xfrm>
              <a:off x="754172" y="1685070"/>
              <a:ext cx="1112016" cy="10193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nl-NL" sz="3200" kern="1200"/>
            </a:p>
          </p:txBody>
        </p:sp>
      </p:grpSp>
      <p:grpSp>
        <p:nvGrpSpPr>
          <p:cNvPr id="10" name="Groep 9">
            <a:extLst>
              <a:ext uri="{FF2B5EF4-FFF2-40B4-BE49-F238E27FC236}">
                <a16:creationId xmlns:a16="http://schemas.microsoft.com/office/drawing/2014/main" id="{F1B7EFA0-E481-499F-A972-E9EE37D8A671}"/>
              </a:ext>
            </a:extLst>
          </p:cNvPr>
          <p:cNvGrpSpPr/>
          <p:nvPr/>
        </p:nvGrpSpPr>
        <p:grpSpPr>
          <a:xfrm>
            <a:off x="5619636" y="2507315"/>
            <a:ext cx="1366846" cy="1317962"/>
            <a:chOff x="579647" y="1206285"/>
            <a:chExt cx="1853361" cy="1853361"/>
          </a:xfrm>
        </p:grpSpPr>
        <p:sp>
          <p:nvSpPr>
            <p:cNvPr id="11" name="Ovaal 10">
              <a:extLst>
                <a:ext uri="{FF2B5EF4-FFF2-40B4-BE49-F238E27FC236}">
                  <a16:creationId xmlns:a16="http://schemas.microsoft.com/office/drawing/2014/main" id="{CADB2E10-ADD8-4274-817A-2F0AC767079A}"/>
                </a:ext>
              </a:extLst>
            </p:cNvPr>
            <p:cNvSpPr/>
            <p:nvPr/>
          </p:nvSpPr>
          <p:spPr>
            <a:xfrm>
              <a:off x="579647" y="1206285"/>
              <a:ext cx="1853361" cy="185336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2" name="Ovaal 4">
              <a:extLst>
                <a:ext uri="{FF2B5EF4-FFF2-40B4-BE49-F238E27FC236}">
                  <a16:creationId xmlns:a16="http://schemas.microsoft.com/office/drawing/2014/main" id="{1E78F863-466E-49B5-AD83-31B377500F4D}"/>
                </a:ext>
              </a:extLst>
            </p:cNvPr>
            <p:cNvSpPr txBox="1"/>
            <p:nvPr/>
          </p:nvSpPr>
          <p:spPr>
            <a:xfrm>
              <a:off x="754172" y="1685070"/>
              <a:ext cx="1112016" cy="10193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nl-NL" sz="3200" kern="1200"/>
            </a:p>
          </p:txBody>
        </p:sp>
      </p:grpSp>
      <p:grpSp>
        <p:nvGrpSpPr>
          <p:cNvPr id="13" name="Groep 12">
            <a:extLst>
              <a:ext uri="{FF2B5EF4-FFF2-40B4-BE49-F238E27FC236}">
                <a16:creationId xmlns:a16="http://schemas.microsoft.com/office/drawing/2014/main" id="{E1A7DA4B-1CEC-4603-B784-DB95F2FA08BA}"/>
              </a:ext>
            </a:extLst>
          </p:cNvPr>
          <p:cNvGrpSpPr/>
          <p:nvPr/>
        </p:nvGrpSpPr>
        <p:grpSpPr>
          <a:xfrm>
            <a:off x="2976547" y="455818"/>
            <a:ext cx="1378215" cy="1317961"/>
            <a:chOff x="579647" y="1206285"/>
            <a:chExt cx="1853361" cy="1853361"/>
          </a:xfrm>
        </p:grpSpPr>
        <p:sp>
          <p:nvSpPr>
            <p:cNvPr id="14" name="Ovaal 13">
              <a:extLst>
                <a:ext uri="{FF2B5EF4-FFF2-40B4-BE49-F238E27FC236}">
                  <a16:creationId xmlns:a16="http://schemas.microsoft.com/office/drawing/2014/main" id="{3BDBE2F9-B8E7-4BA4-8320-5FB93981D606}"/>
                </a:ext>
              </a:extLst>
            </p:cNvPr>
            <p:cNvSpPr/>
            <p:nvPr/>
          </p:nvSpPr>
          <p:spPr>
            <a:xfrm>
              <a:off x="579647" y="1206285"/>
              <a:ext cx="1853361" cy="185336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5" name="Ovaal 4">
              <a:extLst>
                <a:ext uri="{FF2B5EF4-FFF2-40B4-BE49-F238E27FC236}">
                  <a16:creationId xmlns:a16="http://schemas.microsoft.com/office/drawing/2014/main" id="{30735A22-21CC-4C6A-A299-5170FEE91329}"/>
                </a:ext>
              </a:extLst>
            </p:cNvPr>
            <p:cNvSpPr txBox="1"/>
            <p:nvPr/>
          </p:nvSpPr>
          <p:spPr>
            <a:xfrm>
              <a:off x="754172" y="1685070"/>
              <a:ext cx="1112016" cy="10193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nl-NL" sz="3200" kern="1200"/>
            </a:p>
          </p:txBody>
        </p:sp>
      </p:grpSp>
      <p:grpSp>
        <p:nvGrpSpPr>
          <p:cNvPr id="16" name="Groep 15">
            <a:extLst>
              <a:ext uri="{FF2B5EF4-FFF2-40B4-BE49-F238E27FC236}">
                <a16:creationId xmlns:a16="http://schemas.microsoft.com/office/drawing/2014/main" id="{70347CB1-3411-4221-8DF5-BD58EF8FBEF7}"/>
              </a:ext>
            </a:extLst>
          </p:cNvPr>
          <p:cNvGrpSpPr/>
          <p:nvPr/>
        </p:nvGrpSpPr>
        <p:grpSpPr>
          <a:xfrm>
            <a:off x="7096847" y="455818"/>
            <a:ext cx="1459393" cy="1384658"/>
            <a:chOff x="579647" y="1206285"/>
            <a:chExt cx="1853361" cy="1853361"/>
          </a:xfrm>
        </p:grpSpPr>
        <p:sp>
          <p:nvSpPr>
            <p:cNvPr id="17" name="Ovaal 16">
              <a:extLst>
                <a:ext uri="{FF2B5EF4-FFF2-40B4-BE49-F238E27FC236}">
                  <a16:creationId xmlns:a16="http://schemas.microsoft.com/office/drawing/2014/main" id="{F0D65E09-C5B3-42CA-B554-385DD66B1257}"/>
                </a:ext>
              </a:extLst>
            </p:cNvPr>
            <p:cNvSpPr/>
            <p:nvPr/>
          </p:nvSpPr>
          <p:spPr>
            <a:xfrm>
              <a:off x="579647" y="1206285"/>
              <a:ext cx="1853361" cy="185336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8" name="Ovaal 4">
              <a:extLst>
                <a:ext uri="{FF2B5EF4-FFF2-40B4-BE49-F238E27FC236}">
                  <a16:creationId xmlns:a16="http://schemas.microsoft.com/office/drawing/2014/main" id="{E1BA4993-EC3D-4838-A1E8-1A7CC909FC35}"/>
                </a:ext>
              </a:extLst>
            </p:cNvPr>
            <p:cNvSpPr txBox="1"/>
            <p:nvPr/>
          </p:nvSpPr>
          <p:spPr>
            <a:xfrm>
              <a:off x="754172" y="1685070"/>
              <a:ext cx="1112016" cy="10193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nl-NL" sz="3200" kern="1200"/>
            </a:p>
          </p:txBody>
        </p:sp>
      </p:grpSp>
      <p:grpSp>
        <p:nvGrpSpPr>
          <p:cNvPr id="19" name="Groep 18">
            <a:extLst>
              <a:ext uri="{FF2B5EF4-FFF2-40B4-BE49-F238E27FC236}">
                <a16:creationId xmlns:a16="http://schemas.microsoft.com/office/drawing/2014/main" id="{EAC8723F-89B3-42A0-940F-509E2EB1E6A9}"/>
              </a:ext>
            </a:extLst>
          </p:cNvPr>
          <p:cNvGrpSpPr/>
          <p:nvPr/>
        </p:nvGrpSpPr>
        <p:grpSpPr>
          <a:xfrm>
            <a:off x="8556240" y="3827321"/>
            <a:ext cx="1366847" cy="1384658"/>
            <a:chOff x="579647" y="1206285"/>
            <a:chExt cx="1853361" cy="1853361"/>
          </a:xfrm>
        </p:grpSpPr>
        <p:sp>
          <p:nvSpPr>
            <p:cNvPr id="20" name="Ovaal 19">
              <a:extLst>
                <a:ext uri="{FF2B5EF4-FFF2-40B4-BE49-F238E27FC236}">
                  <a16:creationId xmlns:a16="http://schemas.microsoft.com/office/drawing/2014/main" id="{D1120798-463F-4446-8420-1C11CDD898B2}"/>
                </a:ext>
              </a:extLst>
            </p:cNvPr>
            <p:cNvSpPr/>
            <p:nvPr/>
          </p:nvSpPr>
          <p:spPr>
            <a:xfrm>
              <a:off x="579647" y="1206285"/>
              <a:ext cx="1853361" cy="185336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1" name="Ovaal 4">
              <a:extLst>
                <a:ext uri="{FF2B5EF4-FFF2-40B4-BE49-F238E27FC236}">
                  <a16:creationId xmlns:a16="http://schemas.microsoft.com/office/drawing/2014/main" id="{B0D135AB-B9F4-4ABD-986F-B89D6390B27D}"/>
                </a:ext>
              </a:extLst>
            </p:cNvPr>
            <p:cNvSpPr txBox="1"/>
            <p:nvPr/>
          </p:nvSpPr>
          <p:spPr>
            <a:xfrm>
              <a:off x="754172" y="1685070"/>
              <a:ext cx="1112016" cy="10193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nl-NL" sz="3200" kern="1200"/>
            </a:p>
          </p:txBody>
        </p:sp>
      </p:grp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2BD0E0A8-B282-49FB-8FEB-18058DFCBB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2835" y="3558757"/>
            <a:ext cx="3804234" cy="2536156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9E8CD7A3-4CC5-4B77-9766-8921DD1A77F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88356" y="4898567"/>
            <a:ext cx="1377815" cy="1329043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0D5490D7-7E24-42C5-95FB-7340B06B9B2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06237" y="4214224"/>
            <a:ext cx="1377815" cy="132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68731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Maarten Uri</dc:creator>
  <cp:lastModifiedBy>Werkhoven, Marieke van</cp:lastModifiedBy>
  <cp:revision>2</cp:revision>
  <dcterms:created xsi:type="dcterms:W3CDTF">2018-11-19T15:27:38Z</dcterms:created>
  <dcterms:modified xsi:type="dcterms:W3CDTF">2018-11-26T09:17:04Z</dcterms:modified>
</cp:coreProperties>
</file>